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7" r:id="rId31"/>
    <p:sldId id="288" r:id="rId32"/>
    <p:sldId id="32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22DF5-2D7F-4B6B-84FE-28480F08448B}" v="56" dt="2022-05-31T13:53:51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Lueckel" userId="1fbc884ea668cf7c" providerId="LiveId" clId="{E5B22DF5-2D7F-4B6B-84FE-28480F08448B}"/>
    <pc:docChg chg="undo redo custSel addSld delSld modSld sldOrd">
      <pc:chgData name="Victoria Lueckel" userId="1fbc884ea668cf7c" providerId="LiveId" clId="{E5B22DF5-2D7F-4B6B-84FE-28480F08448B}" dt="2022-05-31T13:57:58.941" v="2352" actId="255"/>
      <pc:docMkLst>
        <pc:docMk/>
      </pc:docMkLst>
      <pc:sldChg chg="addSp delSp modSp new del mod">
        <pc:chgData name="Victoria Lueckel" userId="1fbc884ea668cf7c" providerId="LiveId" clId="{E5B22DF5-2D7F-4B6B-84FE-28480F08448B}" dt="2022-04-17T21:39:37.094" v="9" actId="2696"/>
        <pc:sldMkLst>
          <pc:docMk/>
          <pc:sldMk cId="1545423460" sldId="257"/>
        </pc:sldMkLst>
        <pc:spChg chg="mod">
          <ac:chgData name="Victoria Lueckel" userId="1fbc884ea668cf7c" providerId="LiveId" clId="{E5B22DF5-2D7F-4B6B-84FE-28480F08448B}" dt="2022-04-14T23:49:19.767" v="5" actId="20577"/>
          <ac:spMkLst>
            <pc:docMk/>
            <pc:sldMk cId="1545423460" sldId="257"/>
            <ac:spMk id="2" creationId="{2CAF1461-1877-4A9E-BA36-FEF52FC5A002}"/>
          </ac:spMkLst>
        </pc:spChg>
        <pc:spChg chg="del">
          <ac:chgData name="Victoria Lueckel" userId="1fbc884ea668cf7c" providerId="LiveId" clId="{E5B22DF5-2D7F-4B6B-84FE-28480F08448B}" dt="2022-04-14T23:48:17.685" v="1"/>
          <ac:spMkLst>
            <pc:docMk/>
            <pc:sldMk cId="1545423460" sldId="257"/>
            <ac:spMk id="3" creationId="{E9C2762A-B4CC-421A-A2D1-203361546F93}"/>
          </ac:spMkLst>
        </pc:spChg>
        <pc:spChg chg="add del mod">
          <ac:chgData name="Victoria Lueckel" userId="1fbc884ea668cf7c" providerId="LiveId" clId="{E5B22DF5-2D7F-4B6B-84FE-28480F08448B}" dt="2022-04-14T23:49:09.005" v="3"/>
          <ac:spMkLst>
            <pc:docMk/>
            <pc:sldMk cId="1545423460" sldId="257"/>
            <ac:spMk id="7" creationId="{DDD7E4F1-0BDD-46D3-BF81-081E9348A8C2}"/>
          </ac:spMkLst>
        </pc:spChg>
        <pc:picChg chg="add del mod">
          <ac:chgData name="Victoria Lueckel" userId="1fbc884ea668cf7c" providerId="LiveId" clId="{E5B22DF5-2D7F-4B6B-84FE-28480F08448B}" dt="2022-04-14T23:49:05.599" v="2" actId="478"/>
          <ac:picMkLst>
            <pc:docMk/>
            <pc:sldMk cId="1545423460" sldId="257"/>
            <ac:picMk id="5" creationId="{AA12E417-26B6-4D43-A5A3-6EBE10221CD1}"/>
          </ac:picMkLst>
        </pc:picChg>
        <pc:picChg chg="add mod">
          <ac:chgData name="Victoria Lueckel" userId="1fbc884ea668cf7c" providerId="LiveId" clId="{E5B22DF5-2D7F-4B6B-84FE-28480F08448B}" dt="2022-04-17T21:38:05.740" v="8" actId="1076"/>
          <ac:picMkLst>
            <pc:docMk/>
            <pc:sldMk cId="1545423460" sldId="257"/>
            <ac:picMk id="9" creationId="{A41C5006-3D50-449E-B971-BCC006432958}"/>
          </ac:picMkLst>
        </pc:picChg>
      </pc:sldChg>
      <pc:sldChg chg="addSp delSp modSp new mod">
        <pc:chgData name="Victoria Lueckel" userId="1fbc884ea668cf7c" providerId="LiveId" clId="{E5B22DF5-2D7F-4B6B-84FE-28480F08448B}" dt="2022-04-17T21:40:39.708" v="39" actId="1076"/>
        <pc:sldMkLst>
          <pc:docMk/>
          <pc:sldMk cId="1911641215" sldId="257"/>
        </pc:sldMkLst>
        <pc:spChg chg="mod">
          <ac:chgData name="Victoria Lueckel" userId="1fbc884ea668cf7c" providerId="LiveId" clId="{E5B22DF5-2D7F-4B6B-84FE-28480F08448B}" dt="2022-04-17T21:39:47.907" v="34" actId="20577"/>
          <ac:spMkLst>
            <pc:docMk/>
            <pc:sldMk cId="1911641215" sldId="257"/>
            <ac:spMk id="2" creationId="{2191AFE2-5163-4D22-9C87-497CA513143E}"/>
          </ac:spMkLst>
        </pc:spChg>
        <pc:spChg chg="del">
          <ac:chgData name="Victoria Lueckel" userId="1fbc884ea668cf7c" providerId="LiveId" clId="{E5B22DF5-2D7F-4B6B-84FE-28480F08448B}" dt="2022-04-17T21:40:25.883" v="35"/>
          <ac:spMkLst>
            <pc:docMk/>
            <pc:sldMk cId="1911641215" sldId="257"/>
            <ac:spMk id="3" creationId="{26690C2C-C55F-4361-A416-8A2326588495}"/>
          </ac:spMkLst>
        </pc:spChg>
        <pc:picChg chg="add mod">
          <ac:chgData name="Victoria Lueckel" userId="1fbc884ea668cf7c" providerId="LiveId" clId="{E5B22DF5-2D7F-4B6B-84FE-28480F08448B}" dt="2022-04-17T21:40:39.708" v="39" actId="1076"/>
          <ac:picMkLst>
            <pc:docMk/>
            <pc:sldMk cId="1911641215" sldId="257"/>
            <ac:picMk id="5" creationId="{79879ABB-CC48-4EFD-9B51-A6B65BF3E1B1}"/>
          </ac:picMkLst>
        </pc:picChg>
      </pc:sldChg>
      <pc:sldChg chg="addSp delSp modSp new mod setBg">
        <pc:chgData name="Victoria Lueckel" userId="1fbc884ea668cf7c" providerId="LiveId" clId="{E5B22DF5-2D7F-4B6B-84FE-28480F08448B}" dt="2022-04-22T17:20:53.828" v="2034" actId="255"/>
        <pc:sldMkLst>
          <pc:docMk/>
          <pc:sldMk cId="2033472062" sldId="258"/>
        </pc:sldMkLst>
        <pc:spChg chg="mod">
          <ac:chgData name="Victoria Lueckel" userId="1fbc884ea668cf7c" providerId="LiveId" clId="{E5B22DF5-2D7F-4B6B-84FE-28480F08448B}" dt="2022-04-22T17:20:41.665" v="2033" actId="20577"/>
          <ac:spMkLst>
            <pc:docMk/>
            <pc:sldMk cId="2033472062" sldId="258"/>
            <ac:spMk id="2" creationId="{7D04CDF1-D42F-4AD5-B9D8-C537C50F7088}"/>
          </ac:spMkLst>
        </pc:spChg>
        <pc:spChg chg="mod ord">
          <ac:chgData name="Victoria Lueckel" userId="1fbc884ea668cf7c" providerId="LiveId" clId="{E5B22DF5-2D7F-4B6B-84FE-28480F08448B}" dt="2022-04-22T17:20:53.828" v="2034" actId="255"/>
          <ac:spMkLst>
            <pc:docMk/>
            <pc:sldMk cId="2033472062" sldId="258"/>
            <ac:spMk id="3" creationId="{E70C8A52-73E7-4704-950C-CC973A57D554}"/>
          </ac:spMkLst>
        </pc:spChg>
        <pc:spChg chg="add del">
          <ac:chgData name="Victoria Lueckel" userId="1fbc884ea668cf7c" providerId="LiveId" clId="{E5B22DF5-2D7F-4B6B-84FE-28480F08448B}" dt="2022-04-22T17:20:03.397" v="2021" actId="26606"/>
          <ac:spMkLst>
            <pc:docMk/>
            <pc:sldMk cId="2033472062" sldId="258"/>
            <ac:spMk id="12" creationId="{3F374B21-CF56-4A0B-B9D3-0647604C0DF9}"/>
          </ac:spMkLst>
        </pc:spChg>
        <pc:spChg chg="add del">
          <ac:chgData name="Victoria Lueckel" userId="1fbc884ea668cf7c" providerId="LiveId" clId="{E5B22DF5-2D7F-4B6B-84FE-28480F08448B}" dt="2022-04-22T17:20:03.397" v="2021" actId="26606"/>
          <ac:spMkLst>
            <pc:docMk/>
            <pc:sldMk cId="2033472062" sldId="258"/>
            <ac:spMk id="22" creationId="{FCA0905E-E684-4E35-B05C-0EB2537CCCAB}"/>
          </ac:spMkLst>
        </pc:spChg>
        <pc:spChg chg="add">
          <ac:chgData name="Victoria Lueckel" userId="1fbc884ea668cf7c" providerId="LiveId" clId="{E5B22DF5-2D7F-4B6B-84FE-28480F08448B}" dt="2022-04-22T17:20:24.544" v="2032" actId="26606"/>
          <ac:spMkLst>
            <pc:docMk/>
            <pc:sldMk cId="2033472062" sldId="258"/>
            <ac:spMk id="23" creationId="{53C6423B-7358-4BAF-B8FA-A12AE179C4DC}"/>
          </ac:spMkLst>
        </pc:spChg>
        <pc:spChg chg="add del">
          <ac:chgData name="Victoria Lueckel" userId="1fbc884ea668cf7c" providerId="LiveId" clId="{E5B22DF5-2D7F-4B6B-84FE-28480F08448B}" dt="2022-04-22T17:20:03.397" v="2021" actId="26606"/>
          <ac:spMkLst>
            <pc:docMk/>
            <pc:sldMk cId="2033472062" sldId="258"/>
            <ac:spMk id="24" creationId="{D660903D-8BBD-4866-BF1E-7C20C6236CF0}"/>
          </ac:spMkLst>
        </pc:spChg>
        <pc:spChg chg="add">
          <ac:chgData name="Victoria Lueckel" userId="1fbc884ea668cf7c" providerId="LiveId" clId="{E5B22DF5-2D7F-4B6B-84FE-28480F08448B}" dt="2022-04-22T17:20:24.544" v="2032" actId="26606"/>
          <ac:spMkLst>
            <pc:docMk/>
            <pc:sldMk cId="2033472062" sldId="258"/>
            <ac:spMk id="25" creationId="{09DF6A22-4D77-40A1-BA27-113286111F7F}"/>
          </ac:spMkLst>
        </pc:spChg>
        <pc:spChg chg="add del">
          <ac:chgData name="Victoria Lueckel" userId="1fbc884ea668cf7c" providerId="LiveId" clId="{E5B22DF5-2D7F-4B6B-84FE-28480F08448B}" dt="2022-04-22T17:20:03.397" v="2021" actId="26606"/>
          <ac:spMkLst>
            <pc:docMk/>
            <pc:sldMk cId="2033472062" sldId="258"/>
            <ac:spMk id="28" creationId="{47CC5FBF-4AC4-4F8C-958F-C7939BE35200}"/>
          </ac:spMkLst>
        </pc:spChg>
        <pc:spChg chg="add">
          <ac:chgData name="Victoria Lueckel" userId="1fbc884ea668cf7c" providerId="LiveId" clId="{E5B22DF5-2D7F-4B6B-84FE-28480F08448B}" dt="2022-04-22T17:20:24.544" v="2032" actId="26606"/>
          <ac:spMkLst>
            <pc:docMk/>
            <pc:sldMk cId="2033472062" sldId="258"/>
            <ac:spMk id="30" creationId="{104480DF-4D15-473A-A21F-9EF92000D254}"/>
          </ac:spMkLst>
        </pc:spChg>
        <pc:spChg chg="add">
          <ac:chgData name="Victoria Lueckel" userId="1fbc884ea668cf7c" providerId="LiveId" clId="{E5B22DF5-2D7F-4B6B-84FE-28480F08448B}" dt="2022-04-22T17:20:24.544" v="2032" actId="26606"/>
          <ac:spMkLst>
            <pc:docMk/>
            <pc:sldMk cId="2033472062" sldId="258"/>
            <ac:spMk id="32" creationId="{D86083DE-B166-48F9-AF57-D62FFD0576DB}"/>
          </ac:spMkLst>
        </pc:spChg>
        <pc:grpChg chg="add del">
          <ac:chgData name="Victoria Lueckel" userId="1fbc884ea668cf7c" providerId="LiveId" clId="{E5B22DF5-2D7F-4B6B-84FE-28480F08448B}" dt="2022-04-22T17:20:03.397" v="2021" actId="26606"/>
          <ac:grpSpMkLst>
            <pc:docMk/>
            <pc:sldMk cId="2033472062" sldId="258"/>
            <ac:grpSpMk id="14" creationId="{6B58C164-F6F7-44A6-843C-9E281F181367}"/>
          </ac:grpSpMkLst>
        </pc:grpChg>
        <pc:grpChg chg="add">
          <ac:chgData name="Victoria Lueckel" userId="1fbc884ea668cf7c" providerId="LiveId" clId="{E5B22DF5-2D7F-4B6B-84FE-28480F08448B}" dt="2022-04-22T17:20:24.544" v="2032" actId="26606"/>
          <ac:grpSpMkLst>
            <pc:docMk/>
            <pc:sldMk cId="2033472062" sldId="258"/>
            <ac:grpSpMk id="16" creationId="{45242F46-44F8-4342-B9E8-EE7F122388AF}"/>
          </ac:grpSpMkLst>
        </pc:grpChg>
        <pc:picChg chg="add mod ord">
          <ac:chgData name="Victoria Lueckel" userId="1fbc884ea668cf7c" providerId="LiveId" clId="{E5B22DF5-2D7F-4B6B-84FE-28480F08448B}" dt="2022-04-22T17:20:24.544" v="2032" actId="26606"/>
          <ac:picMkLst>
            <pc:docMk/>
            <pc:sldMk cId="2033472062" sldId="258"/>
            <ac:picMk id="5" creationId="{DB836261-79F7-48EF-BD1C-0C800057B8D8}"/>
          </ac:picMkLst>
        </pc:picChg>
        <pc:picChg chg="add del mod">
          <ac:chgData name="Victoria Lueckel" userId="1fbc884ea668cf7c" providerId="LiveId" clId="{E5B22DF5-2D7F-4B6B-84FE-28480F08448B}" dt="2022-04-22T17:20:24.544" v="2032" actId="26606"/>
          <ac:picMkLst>
            <pc:docMk/>
            <pc:sldMk cId="2033472062" sldId="258"/>
            <ac:picMk id="7" creationId="{8EA53109-258B-4C94-9145-C5ED1D35BE35}"/>
          </ac:picMkLst>
        </pc:picChg>
        <pc:picChg chg="add mod">
          <ac:chgData name="Victoria Lueckel" userId="1fbc884ea668cf7c" providerId="LiveId" clId="{E5B22DF5-2D7F-4B6B-84FE-28480F08448B}" dt="2022-04-22T17:20:24.544" v="2032" actId="26606"/>
          <ac:picMkLst>
            <pc:docMk/>
            <pc:sldMk cId="2033472062" sldId="258"/>
            <ac:picMk id="9" creationId="{815D925E-23E7-42EA-B7AC-0069A433544F}"/>
          </ac:picMkLst>
        </pc:picChg>
        <pc:picChg chg="add mod ord">
          <ac:chgData name="Victoria Lueckel" userId="1fbc884ea668cf7c" providerId="LiveId" clId="{E5B22DF5-2D7F-4B6B-84FE-28480F08448B}" dt="2022-04-22T17:20:24.544" v="2032" actId="26606"/>
          <ac:picMkLst>
            <pc:docMk/>
            <pc:sldMk cId="2033472062" sldId="258"/>
            <ac:picMk id="11" creationId="{75AA8B49-1598-4916-8C5C-FB75D529A1BA}"/>
          </ac:picMkLst>
        </pc:picChg>
        <pc:cxnChg chg="add">
          <ac:chgData name="Victoria Lueckel" userId="1fbc884ea668cf7c" providerId="LiveId" clId="{E5B22DF5-2D7F-4B6B-84FE-28480F08448B}" dt="2022-04-22T17:20:24.544" v="2032" actId="26606"/>
          <ac:cxnSpMkLst>
            <pc:docMk/>
            <pc:sldMk cId="2033472062" sldId="258"/>
            <ac:cxnSpMk id="15" creationId="{BA14C6F3-F2F8-4C32-8024-3A5E0F776A24}"/>
          </ac:cxnSpMkLst>
        </pc:cxnChg>
        <pc:cxnChg chg="add del">
          <ac:chgData name="Victoria Lueckel" userId="1fbc884ea668cf7c" providerId="LiveId" clId="{E5B22DF5-2D7F-4B6B-84FE-28480F08448B}" dt="2022-04-22T17:20:03.397" v="2021" actId="26606"/>
          <ac:cxnSpMkLst>
            <pc:docMk/>
            <pc:sldMk cId="2033472062" sldId="258"/>
            <ac:cxnSpMk id="26" creationId="{A6A772DA-8DE7-4F72-894F-DDB8D4594264}"/>
          </ac:cxnSpMkLst>
        </pc:cxnChg>
      </pc:sldChg>
      <pc:sldChg chg="addSp delSp modSp new mod setBg">
        <pc:chgData name="Victoria Lueckel" userId="1fbc884ea668cf7c" providerId="LiveId" clId="{E5B22DF5-2D7F-4B6B-84FE-28480F08448B}" dt="2022-04-22T17:21:57.351" v="2048" actId="20577"/>
        <pc:sldMkLst>
          <pc:docMk/>
          <pc:sldMk cId="2062498951" sldId="259"/>
        </pc:sldMkLst>
        <pc:spChg chg="mod">
          <ac:chgData name="Victoria Lueckel" userId="1fbc884ea668cf7c" providerId="LiveId" clId="{E5B22DF5-2D7F-4B6B-84FE-28480F08448B}" dt="2022-04-22T17:21:57.351" v="2048" actId="20577"/>
          <ac:spMkLst>
            <pc:docMk/>
            <pc:sldMk cId="2062498951" sldId="259"/>
            <ac:spMk id="2" creationId="{01F0576F-CA06-4D71-AA80-C44ECB9870D0}"/>
          </ac:spMkLst>
        </pc:spChg>
        <pc:spChg chg="mod ord">
          <ac:chgData name="Victoria Lueckel" userId="1fbc884ea668cf7c" providerId="LiveId" clId="{E5B22DF5-2D7F-4B6B-84FE-28480F08448B}" dt="2022-04-22T17:21:48.577" v="2047" actId="26606"/>
          <ac:spMkLst>
            <pc:docMk/>
            <pc:sldMk cId="2062498951" sldId="259"/>
            <ac:spMk id="3" creationId="{17F9B350-BA54-4E61-A40F-33EC20C0B082}"/>
          </ac:spMkLst>
        </pc:spChg>
        <pc:spChg chg="add del">
          <ac:chgData name="Victoria Lueckel" userId="1fbc884ea668cf7c" providerId="LiveId" clId="{E5B22DF5-2D7F-4B6B-84FE-28480F08448B}" dt="2022-04-22T17:21:42.192" v="2042" actId="26606"/>
          <ac:spMkLst>
            <pc:docMk/>
            <pc:sldMk cId="2062498951" sldId="259"/>
            <ac:spMk id="12" creationId="{900C6C00-42E5-447D-9F92-80902F79A505}"/>
          </ac:spMkLst>
        </pc:spChg>
        <pc:spChg chg="add del">
          <ac:chgData name="Victoria Lueckel" userId="1fbc884ea668cf7c" providerId="LiveId" clId="{E5B22DF5-2D7F-4B6B-84FE-28480F08448B}" dt="2022-04-22T17:21:46.189" v="2044" actId="26606"/>
          <ac:spMkLst>
            <pc:docMk/>
            <pc:sldMk cId="2062498951" sldId="259"/>
            <ac:spMk id="22" creationId="{FCA0905E-E684-4E35-B05C-0EB2537CCCAB}"/>
          </ac:spMkLst>
        </pc:spChg>
        <pc:spChg chg="add del">
          <ac:chgData name="Victoria Lueckel" userId="1fbc884ea668cf7c" providerId="LiveId" clId="{E5B22DF5-2D7F-4B6B-84FE-28480F08448B}" dt="2022-04-22T17:21:46.189" v="2044" actId="26606"/>
          <ac:spMkLst>
            <pc:docMk/>
            <pc:sldMk cId="2062498951" sldId="259"/>
            <ac:spMk id="23" creationId="{3F374B21-CF56-4A0B-B9D3-0647604C0DF9}"/>
          </ac:spMkLst>
        </pc:spChg>
        <pc:spChg chg="add del">
          <ac:chgData name="Victoria Lueckel" userId="1fbc884ea668cf7c" providerId="LiveId" clId="{E5B22DF5-2D7F-4B6B-84FE-28480F08448B}" dt="2022-04-22T17:21:46.189" v="2044" actId="26606"/>
          <ac:spMkLst>
            <pc:docMk/>
            <pc:sldMk cId="2062498951" sldId="259"/>
            <ac:spMk id="24" creationId="{D660903D-8BBD-4866-BF1E-7C20C6236CF0}"/>
          </ac:spMkLst>
        </pc:spChg>
        <pc:spChg chg="add del">
          <ac:chgData name="Victoria Lueckel" userId="1fbc884ea668cf7c" providerId="LiveId" clId="{E5B22DF5-2D7F-4B6B-84FE-28480F08448B}" dt="2022-04-22T17:21:46.189" v="2044" actId="26606"/>
          <ac:spMkLst>
            <pc:docMk/>
            <pc:sldMk cId="2062498951" sldId="259"/>
            <ac:spMk id="28" creationId="{47CC5FBF-4AC4-4F8C-958F-C7939BE35200}"/>
          </ac:spMkLst>
        </pc:spChg>
        <pc:spChg chg="add del">
          <ac:chgData name="Victoria Lueckel" userId="1fbc884ea668cf7c" providerId="LiveId" clId="{E5B22DF5-2D7F-4B6B-84FE-28480F08448B}" dt="2022-04-22T17:21:48.507" v="2046" actId="26606"/>
          <ac:spMkLst>
            <pc:docMk/>
            <pc:sldMk cId="2062498951" sldId="259"/>
            <ac:spMk id="30" creationId="{A0FD21B8-15CD-4E95-815B-28757D24E45F}"/>
          </ac:spMkLst>
        </pc:spChg>
        <pc:spChg chg="add">
          <ac:chgData name="Victoria Lueckel" userId="1fbc884ea668cf7c" providerId="LiveId" clId="{E5B22DF5-2D7F-4B6B-84FE-28480F08448B}" dt="2022-04-22T17:21:48.577" v="2047" actId="26606"/>
          <ac:spMkLst>
            <pc:docMk/>
            <pc:sldMk cId="2062498951" sldId="259"/>
            <ac:spMk id="36" creationId="{3F374B21-CF56-4A0B-B9D3-0647604C0DF9}"/>
          </ac:spMkLst>
        </pc:spChg>
        <pc:spChg chg="add">
          <ac:chgData name="Victoria Lueckel" userId="1fbc884ea668cf7c" providerId="LiveId" clId="{E5B22DF5-2D7F-4B6B-84FE-28480F08448B}" dt="2022-04-22T17:21:48.577" v="2047" actId="26606"/>
          <ac:spMkLst>
            <pc:docMk/>
            <pc:sldMk cId="2062498951" sldId="259"/>
            <ac:spMk id="39" creationId="{FCA0905E-E684-4E35-B05C-0EB2537CCCAB}"/>
          </ac:spMkLst>
        </pc:spChg>
        <pc:spChg chg="add">
          <ac:chgData name="Victoria Lueckel" userId="1fbc884ea668cf7c" providerId="LiveId" clId="{E5B22DF5-2D7F-4B6B-84FE-28480F08448B}" dt="2022-04-22T17:21:48.577" v="2047" actId="26606"/>
          <ac:spMkLst>
            <pc:docMk/>
            <pc:sldMk cId="2062498951" sldId="259"/>
            <ac:spMk id="40" creationId="{D660903D-8BBD-4866-BF1E-7C20C6236CF0}"/>
          </ac:spMkLst>
        </pc:spChg>
        <pc:spChg chg="add">
          <ac:chgData name="Victoria Lueckel" userId="1fbc884ea668cf7c" providerId="LiveId" clId="{E5B22DF5-2D7F-4B6B-84FE-28480F08448B}" dt="2022-04-22T17:21:48.577" v="2047" actId="26606"/>
          <ac:spMkLst>
            <pc:docMk/>
            <pc:sldMk cId="2062498951" sldId="259"/>
            <ac:spMk id="42" creationId="{47CC5FBF-4AC4-4F8C-958F-C7939BE35200}"/>
          </ac:spMkLst>
        </pc:spChg>
        <pc:grpChg chg="add del">
          <ac:chgData name="Victoria Lueckel" userId="1fbc884ea668cf7c" providerId="LiveId" clId="{E5B22DF5-2D7F-4B6B-84FE-28480F08448B}" dt="2022-04-22T17:21:42.192" v="2042" actId="26606"/>
          <ac:grpSpMkLst>
            <pc:docMk/>
            <pc:sldMk cId="2062498951" sldId="259"/>
            <ac:grpSpMk id="14" creationId="{84855EC0-3D66-4292-8763-25464D02B4F5}"/>
          </ac:grpSpMkLst>
        </pc:grpChg>
        <pc:grpChg chg="add del">
          <ac:chgData name="Victoria Lueckel" userId="1fbc884ea668cf7c" providerId="LiveId" clId="{E5B22DF5-2D7F-4B6B-84FE-28480F08448B}" dt="2022-04-22T17:21:46.189" v="2044" actId="26606"/>
          <ac:grpSpMkLst>
            <pc:docMk/>
            <pc:sldMk cId="2062498951" sldId="259"/>
            <ac:grpSpMk id="25" creationId="{6B58C164-F6F7-44A6-843C-9E281F181367}"/>
          </ac:grpSpMkLst>
        </pc:grpChg>
        <pc:grpChg chg="add del">
          <ac:chgData name="Victoria Lueckel" userId="1fbc884ea668cf7c" providerId="LiveId" clId="{E5B22DF5-2D7F-4B6B-84FE-28480F08448B}" dt="2022-04-22T17:21:48.507" v="2046" actId="26606"/>
          <ac:grpSpMkLst>
            <pc:docMk/>
            <pc:sldMk cId="2062498951" sldId="259"/>
            <ac:grpSpMk id="31" creationId="{D3AD5231-3431-47B0-BD59-2155B4FA3878}"/>
          </ac:grpSpMkLst>
        </pc:grpChg>
        <pc:grpChg chg="add">
          <ac:chgData name="Victoria Lueckel" userId="1fbc884ea668cf7c" providerId="LiveId" clId="{E5B22DF5-2D7F-4B6B-84FE-28480F08448B}" dt="2022-04-22T17:21:48.577" v="2047" actId="26606"/>
          <ac:grpSpMkLst>
            <pc:docMk/>
            <pc:sldMk cId="2062498951" sldId="259"/>
            <ac:grpSpMk id="37" creationId="{6B58C164-F6F7-44A6-843C-9E281F181367}"/>
          </ac:grpSpMkLst>
        </pc:grpChg>
        <pc:picChg chg="add mod ord">
          <ac:chgData name="Victoria Lueckel" userId="1fbc884ea668cf7c" providerId="LiveId" clId="{E5B22DF5-2D7F-4B6B-84FE-28480F08448B}" dt="2022-04-22T17:21:48.577" v="2047" actId="26606"/>
          <ac:picMkLst>
            <pc:docMk/>
            <pc:sldMk cId="2062498951" sldId="259"/>
            <ac:picMk id="5" creationId="{52BC874D-0CE5-4DB2-83D1-CDB51F7F706C}"/>
          </ac:picMkLst>
        </pc:picChg>
        <pc:picChg chg="add mod">
          <ac:chgData name="Victoria Lueckel" userId="1fbc884ea668cf7c" providerId="LiveId" clId="{E5B22DF5-2D7F-4B6B-84FE-28480F08448B}" dt="2022-04-22T17:21:48.577" v="2047" actId="26606"/>
          <ac:picMkLst>
            <pc:docMk/>
            <pc:sldMk cId="2062498951" sldId="259"/>
            <ac:picMk id="7" creationId="{CCDD494D-1A47-415D-B4CD-00C8B8795207}"/>
          </ac:picMkLst>
        </pc:picChg>
        <pc:cxnChg chg="add del">
          <ac:chgData name="Victoria Lueckel" userId="1fbc884ea668cf7c" providerId="LiveId" clId="{E5B22DF5-2D7F-4B6B-84FE-28480F08448B}" dt="2022-04-22T17:21:42.192" v="2042" actId="26606"/>
          <ac:cxnSpMkLst>
            <pc:docMk/>
            <pc:sldMk cId="2062498951" sldId="259"/>
            <ac:cxnSpMk id="20" creationId="{0994F6D8-121D-4757-BDA3-36A6CC456995}"/>
          </ac:cxnSpMkLst>
        </pc:cxnChg>
        <pc:cxnChg chg="add del">
          <ac:chgData name="Victoria Lueckel" userId="1fbc884ea668cf7c" providerId="LiveId" clId="{E5B22DF5-2D7F-4B6B-84FE-28480F08448B}" dt="2022-04-22T17:21:46.189" v="2044" actId="26606"/>
          <ac:cxnSpMkLst>
            <pc:docMk/>
            <pc:sldMk cId="2062498951" sldId="259"/>
            <ac:cxnSpMk id="26" creationId="{A6A772DA-8DE7-4F72-894F-DDB8D4594264}"/>
          </ac:cxnSpMkLst>
        </pc:cxnChg>
        <pc:cxnChg chg="add del">
          <ac:chgData name="Victoria Lueckel" userId="1fbc884ea668cf7c" providerId="LiveId" clId="{E5B22DF5-2D7F-4B6B-84FE-28480F08448B}" dt="2022-04-22T17:21:48.507" v="2046" actId="26606"/>
          <ac:cxnSpMkLst>
            <pc:docMk/>
            <pc:sldMk cId="2062498951" sldId="259"/>
            <ac:cxnSpMk id="34" creationId="{70428BAA-6E0C-4E00-B5CE-ECEFC59BA7F7}"/>
          </ac:cxnSpMkLst>
        </pc:cxnChg>
        <pc:cxnChg chg="add">
          <ac:chgData name="Victoria Lueckel" userId="1fbc884ea668cf7c" providerId="LiveId" clId="{E5B22DF5-2D7F-4B6B-84FE-28480F08448B}" dt="2022-04-22T17:21:48.577" v="2047" actId="26606"/>
          <ac:cxnSpMkLst>
            <pc:docMk/>
            <pc:sldMk cId="2062498951" sldId="259"/>
            <ac:cxnSpMk id="41" creationId="{A6A772DA-8DE7-4F72-894F-DDB8D4594264}"/>
          </ac:cxnSpMkLst>
        </pc:cxnChg>
      </pc:sldChg>
      <pc:sldChg chg="addSp delSp modSp new mod">
        <pc:chgData name="Victoria Lueckel" userId="1fbc884ea668cf7c" providerId="LiveId" clId="{E5B22DF5-2D7F-4B6B-84FE-28480F08448B}" dt="2022-04-22T17:23:08.176" v="2049" actId="26606"/>
        <pc:sldMkLst>
          <pc:docMk/>
          <pc:sldMk cId="3514421609" sldId="260"/>
        </pc:sldMkLst>
        <pc:spChg chg="mod">
          <ac:chgData name="Victoria Lueckel" userId="1fbc884ea668cf7c" providerId="LiveId" clId="{E5B22DF5-2D7F-4B6B-84FE-28480F08448B}" dt="2022-04-18T12:14:47.710" v="90" actId="20577"/>
          <ac:spMkLst>
            <pc:docMk/>
            <pc:sldMk cId="3514421609" sldId="260"/>
            <ac:spMk id="2" creationId="{6DA5911D-BA88-44F4-8088-207C028E4D18}"/>
          </ac:spMkLst>
        </pc:spChg>
        <pc:spChg chg="del mod">
          <ac:chgData name="Victoria Lueckel" userId="1fbc884ea668cf7c" providerId="LiveId" clId="{E5B22DF5-2D7F-4B6B-84FE-28480F08448B}" dt="2022-04-22T17:23:08.176" v="2049" actId="26606"/>
          <ac:spMkLst>
            <pc:docMk/>
            <pc:sldMk cId="3514421609" sldId="260"/>
            <ac:spMk id="3" creationId="{FE7C5CBB-CD55-468A-93CC-21A697E8F17C}"/>
          </ac:spMkLst>
        </pc:spChg>
        <pc:spChg chg="add mod">
          <ac:chgData name="Victoria Lueckel" userId="1fbc884ea668cf7c" providerId="LiveId" clId="{E5B22DF5-2D7F-4B6B-84FE-28480F08448B}" dt="2022-04-18T12:25:47.774" v="143" actId="20577"/>
          <ac:spMkLst>
            <pc:docMk/>
            <pc:sldMk cId="3514421609" sldId="260"/>
            <ac:spMk id="4" creationId="{6910353B-6FCD-4649-9822-DD4A7D085FEF}"/>
          </ac:spMkLst>
        </pc:spChg>
        <pc:spChg chg="add del mod">
          <ac:chgData name="Victoria Lueckel" userId="1fbc884ea668cf7c" providerId="LiveId" clId="{E5B22DF5-2D7F-4B6B-84FE-28480F08448B}" dt="2022-04-18T12:25:50.381" v="145"/>
          <ac:spMkLst>
            <pc:docMk/>
            <pc:sldMk cId="3514421609" sldId="260"/>
            <ac:spMk id="5" creationId="{90723A45-17A2-42E6-93B6-7FB24D7E1570}"/>
          </ac:spMkLst>
        </pc:spChg>
        <pc:spChg chg="add">
          <ac:chgData name="Victoria Lueckel" userId="1fbc884ea668cf7c" providerId="LiveId" clId="{E5B22DF5-2D7F-4B6B-84FE-28480F08448B}" dt="2022-04-18T12:26:09.324" v="149"/>
          <ac:spMkLst>
            <pc:docMk/>
            <pc:sldMk cId="3514421609" sldId="260"/>
            <ac:spMk id="6" creationId="{FC1D2059-A39B-4937-B61F-A889FF6F475B}"/>
          </ac:spMkLst>
        </pc:spChg>
        <pc:graphicFrameChg chg="add">
          <ac:chgData name="Victoria Lueckel" userId="1fbc884ea668cf7c" providerId="LiveId" clId="{E5B22DF5-2D7F-4B6B-84FE-28480F08448B}" dt="2022-04-22T17:23:08.176" v="2049" actId="26606"/>
          <ac:graphicFrameMkLst>
            <pc:docMk/>
            <pc:sldMk cId="3514421609" sldId="260"/>
            <ac:graphicFrameMk id="8" creationId="{7AA8C0F9-E993-B7CA-59EE-11634E8741FE}"/>
          </ac:graphicFrameMkLst>
        </pc:graphicFrameChg>
      </pc:sldChg>
      <pc:sldChg chg="addSp modSp new mod setBg setClrOvrMap">
        <pc:chgData name="Victoria Lueckel" userId="1fbc884ea668cf7c" providerId="LiveId" clId="{E5B22DF5-2D7F-4B6B-84FE-28480F08448B}" dt="2022-04-22T17:23:41.622" v="2050" actId="26606"/>
        <pc:sldMkLst>
          <pc:docMk/>
          <pc:sldMk cId="3744878095" sldId="261"/>
        </pc:sldMkLst>
        <pc:spChg chg="mod">
          <ac:chgData name="Victoria Lueckel" userId="1fbc884ea668cf7c" providerId="LiveId" clId="{E5B22DF5-2D7F-4B6B-84FE-28480F08448B}" dt="2022-04-22T17:23:41.622" v="2050" actId="26606"/>
          <ac:spMkLst>
            <pc:docMk/>
            <pc:sldMk cId="3744878095" sldId="261"/>
            <ac:spMk id="2" creationId="{712D37BD-B9C5-454B-9A0B-CC7C81ADCD06}"/>
          </ac:spMkLst>
        </pc:spChg>
        <pc:spChg chg="mod">
          <ac:chgData name="Victoria Lueckel" userId="1fbc884ea668cf7c" providerId="LiveId" clId="{E5B22DF5-2D7F-4B6B-84FE-28480F08448B}" dt="2022-04-22T17:23:41.622" v="2050" actId="26606"/>
          <ac:spMkLst>
            <pc:docMk/>
            <pc:sldMk cId="3744878095" sldId="261"/>
            <ac:spMk id="3" creationId="{BF21695E-25BC-485C-9079-3377B86A7181}"/>
          </ac:spMkLst>
        </pc:spChg>
        <pc:spChg chg="add">
          <ac:chgData name="Victoria Lueckel" userId="1fbc884ea668cf7c" providerId="LiveId" clId="{E5B22DF5-2D7F-4B6B-84FE-28480F08448B}" dt="2022-04-22T17:23:41.622" v="2050" actId="26606"/>
          <ac:spMkLst>
            <pc:docMk/>
            <pc:sldMk cId="3744878095" sldId="261"/>
            <ac:spMk id="8" creationId="{47E4F490-FA76-4FF0-B36A-72B01E11751D}"/>
          </ac:spMkLst>
        </pc:spChg>
        <pc:spChg chg="add">
          <ac:chgData name="Victoria Lueckel" userId="1fbc884ea668cf7c" providerId="LiveId" clId="{E5B22DF5-2D7F-4B6B-84FE-28480F08448B}" dt="2022-04-22T17:23:41.622" v="2050" actId="26606"/>
          <ac:spMkLst>
            <pc:docMk/>
            <pc:sldMk cId="3744878095" sldId="261"/>
            <ac:spMk id="10" creationId="{05C8C51A-4ECF-4857-8298-6C8334C7F885}"/>
          </ac:spMkLst>
        </pc:spChg>
        <pc:spChg chg="add">
          <ac:chgData name="Victoria Lueckel" userId="1fbc884ea668cf7c" providerId="LiveId" clId="{E5B22DF5-2D7F-4B6B-84FE-28480F08448B}" dt="2022-04-22T17:23:41.622" v="2050" actId="26606"/>
          <ac:spMkLst>
            <pc:docMk/>
            <pc:sldMk cId="3744878095" sldId="261"/>
            <ac:spMk id="12" creationId="{A741C46E-A2A6-4DF0-84BD-502A2E56D061}"/>
          </ac:spMkLst>
        </pc:spChg>
        <pc:spChg chg="add">
          <ac:chgData name="Victoria Lueckel" userId="1fbc884ea668cf7c" providerId="LiveId" clId="{E5B22DF5-2D7F-4B6B-84FE-28480F08448B}" dt="2022-04-22T17:23:41.622" v="2050" actId="26606"/>
          <ac:spMkLst>
            <pc:docMk/>
            <pc:sldMk cId="3744878095" sldId="261"/>
            <ac:spMk id="14" creationId="{67CE4C0A-D88E-41BB-8F06-8C0E2604BCDE}"/>
          </ac:spMkLst>
        </pc:spChg>
      </pc:sldChg>
      <pc:sldChg chg="addSp modSp new mod setBg">
        <pc:chgData name="Victoria Lueckel" userId="1fbc884ea668cf7c" providerId="LiveId" clId="{E5B22DF5-2D7F-4B6B-84FE-28480F08448B}" dt="2022-04-22T17:25:33.533" v="2054" actId="26606"/>
        <pc:sldMkLst>
          <pc:docMk/>
          <pc:sldMk cId="3122756266" sldId="262"/>
        </pc:sldMkLst>
        <pc:spChg chg="mod">
          <ac:chgData name="Victoria Lueckel" userId="1fbc884ea668cf7c" providerId="LiveId" clId="{E5B22DF5-2D7F-4B6B-84FE-28480F08448B}" dt="2022-04-22T17:25:33.533" v="2054" actId="26606"/>
          <ac:spMkLst>
            <pc:docMk/>
            <pc:sldMk cId="3122756266" sldId="262"/>
            <ac:spMk id="2" creationId="{AB48A4E5-ED59-4BEB-B324-D0817A82D6AD}"/>
          </ac:spMkLst>
        </pc:spChg>
        <pc:spChg chg="mod">
          <ac:chgData name="Victoria Lueckel" userId="1fbc884ea668cf7c" providerId="LiveId" clId="{E5B22DF5-2D7F-4B6B-84FE-28480F08448B}" dt="2022-04-22T17:25:33.533" v="2054" actId="26606"/>
          <ac:spMkLst>
            <pc:docMk/>
            <pc:sldMk cId="3122756266" sldId="262"/>
            <ac:spMk id="3" creationId="{40867191-53D5-42B5-BAA8-81F3775BCE36}"/>
          </ac:spMkLst>
        </pc:spChg>
        <pc:picChg chg="add mod">
          <ac:chgData name="Victoria Lueckel" userId="1fbc884ea668cf7c" providerId="LiveId" clId="{E5B22DF5-2D7F-4B6B-84FE-28480F08448B}" dt="2022-04-22T17:25:33.533" v="2054" actId="26606"/>
          <ac:picMkLst>
            <pc:docMk/>
            <pc:sldMk cId="3122756266" sldId="262"/>
            <ac:picMk id="5" creationId="{4E5BA054-DDC2-4C17-B94E-AF37D8AAADC1}"/>
          </ac:picMkLst>
        </pc:picChg>
      </pc:sldChg>
      <pc:sldChg chg="addSp delSp modSp new mod setBg">
        <pc:chgData name="Victoria Lueckel" userId="1fbc884ea668cf7c" providerId="LiveId" clId="{E5B22DF5-2D7F-4B6B-84FE-28480F08448B}" dt="2022-04-22T19:52:41.162" v="2074" actId="255"/>
        <pc:sldMkLst>
          <pc:docMk/>
          <pc:sldMk cId="3840431341" sldId="263"/>
        </pc:sldMkLst>
        <pc:spChg chg="mod">
          <ac:chgData name="Victoria Lueckel" userId="1fbc884ea668cf7c" providerId="LiveId" clId="{E5B22DF5-2D7F-4B6B-84FE-28480F08448B}" dt="2022-04-22T19:52:41.162" v="2074" actId="255"/>
          <ac:spMkLst>
            <pc:docMk/>
            <pc:sldMk cId="3840431341" sldId="263"/>
            <ac:spMk id="2" creationId="{95E3F46C-EF1D-4EB4-8B73-E573CD9F5D23}"/>
          </ac:spMkLst>
        </pc:spChg>
        <pc:spChg chg="mod ord">
          <ac:chgData name="Victoria Lueckel" userId="1fbc884ea668cf7c" providerId="LiveId" clId="{E5B22DF5-2D7F-4B6B-84FE-28480F08448B}" dt="2022-04-22T19:52:07.751" v="2071" actId="26606"/>
          <ac:spMkLst>
            <pc:docMk/>
            <pc:sldMk cId="3840431341" sldId="263"/>
            <ac:spMk id="3" creationId="{CD400E3F-A3C1-4356-AA81-88F0DC402FEA}"/>
          </ac:spMkLst>
        </pc:spChg>
        <pc:spChg chg="add del">
          <ac:chgData name="Victoria Lueckel" userId="1fbc884ea668cf7c" providerId="LiveId" clId="{E5B22DF5-2D7F-4B6B-84FE-28480F08448B}" dt="2022-04-22T17:25:59.220" v="2056" actId="26606"/>
          <ac:spMkLst>
            <pc:docMk/>
            <pc:sldMk cId="3840431341" sldId="263"/>
            <ac:spMk id="8" creationId="{001B0E35-F788-4608-ABBE-0D971AA5028F}"/>
          </ac:spMkLst>
        </pc:spChg>
        <pc:spChg chg="add del">
          <ac:chgData name="Victoria Lueckel" userId="1fbc884ea668cf7c" providerId="LiveId" clId="{E5B22DF5-2D7F-4B6B-84FE-28480F08448B}" dt="2022-04-22T17:25:59.220" v="2056" actId="26606"/>
          <ac:spMkLst>
            <pc:docMk/>
            <pc:sldMk cId="3840431341" sldId="263"/>
            <ac:spMk id="10" creationId="{4431B8EA-FCCA-47DD-A0C4-A653EC4AB846}"/>
          </ac:spMkLst>
        </pc:spChg>
        <pc:spChg chg="add del">
          <ac:chgData name="Victoria Lueckel" userId="1fbc884ea668cf7c" providerId="LiveId" clId="{E5B22DF5-2D7F-4B6B-84FE-28480F08448B}" dt="2022-04-22T17:25:59.220" v="2056" actId="26606"/>
          <ac:spMkLst>
            <pc:docMk/>
            <pc:sldMk cId="3840431341" sldId="263"/>
            <ac:spMk id="12" creationId="{1C781EDE-83AA-44D6-8054-A4E2D6F28086}"/>
          </ac:spMkLst>
        </pc:spChg>
        <pc:spChg chg="add del">
          <ac:chgData name="Victoria Lueckel" userId="1fbc884ea668cf7c" providerId="LiveId" clId="{E5B22DF5-2D7F-4B6B-84FE-28480F08448B}" dt="2022-04-22T19:51:43.050" v="2064" actId="26606"/>
          <ac:spMkLst>
            <pc:docMk/>
            <pc:sldMk cId="3840431341" sldId="263"/>
            <ac:spMk id="18" creationId="{BC940E9A-BC73-4828-82AC-C6F5C978497D}"/>
          </ac:spMkLst>
        </pc:spChg>
        <pc:spChg chg="add del">
          <ac:chgData name="Victoria Lueckel" userId="1fbc884ea668cf7c" providerId="LiveId" clId="{E5B22DF5-2D7F-4B6B-84FE-28480F08448B}" dt="2022-04-22T19:52:01.854" v="2070" actId="26606"/>
          <ac:spMkLst>
            <pc:docMk/>
            <pc:sldMk cId="3840431341" sldId="263"/>
            <ac:spMk id="19" creationId="{E336C991-AA99-423E-8FE1-5BA9C97F2C77}"/>
          </ac:spMkLst>
        </pc:spChg>
        <pc:spChg chg="add">
          <ac:chgData name="Victoria Lueckel" userId="1fbc884ea668cf7c" providerId="LiveId" clId="{E5B22DF5-2D7F-4B6B-84FE-28480F08448B}" dt="2022-04-22T19:52:07.751" v="2071" actId="26606"/>
          <ac:spMkLst>
            <pc:docMk/>
            <pc:sldMk cId="3840431341" sldId="263"/>
            <ac:spMk id="24" creationId="{BC940E9A-BC73-4828-82AC-C6F5C978497D}"/>
          </ac:spMkLst>
        </pc:spChg>
        <pc:grpChg chg="add del">
          <ac:chgData name="Victoria Lueckel" userId="1fbc884ea668cf7c" providerId="LiveId" clId="{E5B22DF5-2D7F-4B6B-84FE-28480F08448B}" dt="2022-04-22T19:51:43.050" v="2064" actId="26606"/>
          <ac:grpSpMkLst>
            <pc:docMk/>
            <pc:sldMk cId="3840431341" sldId="263"/>
            <ac:grpSpMk id="7" creationId="{8166578C-4316-4C10-89C0-CBAD8BCB6B7E}"/>
          </ac:grpSpMkLst>
        </pc:grpChg>
        <pc:grpChg chg="add del">
          <ac:chgData name="Victoria Lueckel" userId="1fbc884ea668cf7c" providerId="LiveId" clId="{E5B22DF5-2D7F-4B6B-84FE-28480F08448B}" dt="2022-04-22T19:52:01.854" v="2070" actId="26606"/>
          <ac:grpSpMkLst>
            <pc:docMk/>
            <pc:sldMk cId="3840431341" sldId="263"/>
            <ac:grpSpMk id="9" creationId="{71315106-A7B3-4730-9E6C-5A878C46681B}"/>
          </ac:grpSpMkLst>
        </pc:grpChg>
        <pc:grpChg chg="add">
          <ac:chgData name="Victoria Lueckel" userId="1fbc884ea668cf7c" providerId="LiveId" clId="{E5B22DF5-2D7F-4B6B-84FE-28480F08448B}" dt="2022-04-22T19:52:07.751" v="2071" actId="26606"/>
          <ac:grpSpMkLst>
            <pc:docMk/>
            <pc:sldMk cId="3840431341" sldId="263"/>
            <ac:grpSpMk id="17" creationId="{8166578C-4316-4C10-89C0-CBAD8BCB6B7E}"/>
          </ac:grpSpMkLst>
        </pc:grpChg>
        <pc:picChg chg="add mod">
          <ac:chgData name="Victoria Lueckel" userId="1fbc884ea668cf7c" providerId="LiveId" clId="{E5B22DF5-2D7F-4B6B-84FE-28480F08448B}" dt="2022-04-22T19:52:07.751" v="2071" actId="26606"/>
          <ac:picMkLst>
            <pc:docMk/>
            <pc:sldMk cId="3840431341" sldId="263"/>
            <ac:picMk id="5" creationId="{6FE8E5EB-0D7D-4BF5-836C-866E8462E62A}"/>
          </ac:picMkLst>
        </pc:picChg>
        <pc:cxnChg chg="add del">
          <ac:chgData name="Victoria Lueckel" userId="1fbc884ea668cf7c" providerId="LiveId" clId="{E5B22DF5-2D7F-4B6B-84FE-28480F08448B}" dt="2022-04-22T19:51:43.050" v="2064" actId="26606"/>
          <ac:cxnSpMkLst>
            <pc:docMk/>
            <pc:sldMk cId="3840431341" sldId="263"/>
            <ac:cxnSpMk id="20" creationId="{62EBB388-E9A7-4AEA-BCD7-0922DECAF12E}"/>
          </ac:cxnSpMkLst>
        </pc:cxnChg>
        <pc:cxnChg chg="add del">
          <ac:chgData name="Victoria Lueckel" userId="1fbc884ea668cf7c" providerId="LiveId" clId="{E5B22DF5-2D7F-4B6B-84FE-28480F08448B}" dt="2022-04-22T19:52:01.854" v="2070" actId="26606"/>
          <ac:cxnSpMkLst>
            <pc:docMk/>
            <pc:sldMk cId="3840431341" sldId="263"/>
            <ac:cxnSpMk id="21" creationId="{D2B860ED-0E27-4D8E-B5F4-C8C3F33C7234}"/>
          </ac:cxnSpMkLst>
        </pc:cxnChg>
        <pc:cxnChg chg="add">
          <ac:chgData name="Victoria Lueckel" userId="1fbc884ea668cf7c" providerId="LiveId" clId="{E5B22DF5-2D7F-4B6B-84FE-28480F08448B}" dt="2022-04-22T19:52:07.751" v="2071" actId="26606"/>
          <ac:cxnSpMkLst>
            <pc:docMk/>
            <pc:sldMk cId="3840431341" sldId="263"/>
            <ac:cxnSpMk id="25" creationId="{62EBB388-E9A7-4AEA-BCD7-0922DECAF12E}"/>
          </ac:cxnSpMkLst>
        </pc:cxnChg>
      </pc:sldChg>
      <pc:sldChg chg="addSp delSp modSp new mod setBg setClrOvrMap">
        <pc:chgData name="Victoria Lueckel" userId="1fbc884ea668cf7c" providerId="LiveId" clId="{E5B22DF5-2D7F-4B6B-84FE-28480F08448B}" dt="2022-04-22T19:53:49.412" v="2076" actId="26606"/>
        <pc:sldMkLst>
          <pc:docMk/>
          <pc:sldMk cId="3747407329" sldId="264"/>
        </pc:sldMkLst>
        <pc:spChg chg="mod">
          <ac:chgData name="Victoria Lueckel" userId="1fbc884ea668cf7c" providerId="LiveId" clId="{E5B22DF5-2D7F-4B6B-84FE-28480F08448B}" dt="2022-04-22T19:53:49.412" v="2076" actId="26606"/>
          <ac:spMkLst>
            <pc:docMk/>
            <pc:sldMk cId="3747407329" sldId="264"/>
            <ac:spMk id="2" creationId="{42BA59DC-B917-4C9C-A093-83CFF1F7850E}"/>
          </ac:spMkLst>
        </pc:spChg>
        <pc:spChg chg="mod">
          <ac:chgData name="Victoria Lueckel" userId="1fbc884ea668cf7c" providerId="LiveId" clId="{E5B22DF5-2D7F-4B6B-84FE-28480F08448B}" dt="2022-04-22T19:53:49.412" v="2076" actId="26606"/>
          <ac:spMkLst>
            <pc:docMk/>
            <pc:sldMk cId="3747407329" sldId="264"/>
            <ac:spMk id="3" creationId="{B18FD014-D612-4C0A-913E-B242C20A922D}"/>
          </ac:spMkLst>
        </pc:spChg>
        <pc:spChg chg="add del mod">
          <ac:chgData name="Victoria Lueckel" userId="1fbc884ea668cf7c" providerId="LiveId" clId="{E5B22DF5-2D7F-4B6B-84FE-28480F08448B}" dt="2022-04-18T12:54:19.912" v="529"/>
          <ac:spMkLst>
            <pc:docMk/>
            <pc:sldMk cId="3747407329" sldId="264"/>
            <ac:spMk id="4" creationId="{0D992CDC-696D-4DC1-ABD9-6E4ED6D2A142}"/>
          </ac:spMkLst>
        </pc:spChg>
        <pc:spChg chg="add del">
          <ac:chgData name="Victoria Lueckel" userId="1fbc884ea668cf7c" providerId="LiveId" clId="{E5B22DF5-2D7F-4B6B-84FE-28480F08448B}" dt="2022-04-22T19:53:49.412" v="2076" actId="26606"/>
          <ac:spMkLst>
            <pc:docMk/>
            <pc:sldMk cId="3747407329" sldId="264"/>
            <ac:spMk id="8" creationId="{DA954E3F-C90F-4AED-8C5E-30BBC99870ED}"/>
          </ac:spMkLst>
        </pc:spChg>
        <pc:spChg chg="add del">
          <ac:chgData name="Victoria Lueckel" userId="1fbc884ea668cf7c" providerId="LiveId" clId="{E5B22DF5-2D7F-4B6B-84FE-28480F08448B}" dt="2022-04-22T19:53:49.412" v="2076" actId="26606"/>
          <ac:spMkLst>
            <pc:docMk/>
            <pc:sldMk cId="3747407329" sldId="264"/>
            <ac:spMk id="10" creationId="{45F274D6-81B5-4350-AFD5-014504FF599C}"/>
          </ac:spMkLst>
        </pc:spChg>
        <pc:spChg chg="add del">
          <ac:chgData name="Victoria Lueckel" userId="1fbc884ea668cf7c" providerId="LiveId" clId="{E5B22DF5-2D7F-4B6B-84FE-28480F08448B}" dt="2022-04-22T19:53:49.412" v="2076" actId="26606"/>
          <ac:spMkLst>
            <pc:docMk/>
            <pc:sldMk cId="3747407329" sldId="264"/>
            <ac:spMk id="12" creationId="{8D21268E-FF5E-4624-BB9D-B825216E94B3}"/>
          </ac:spMkLst>
        </pc:spChg>
        <pc:spChg chg="add del">
          <ac:chgData name="Victoria Lueckel" userId="1fbc884ea668cf7c" providerId="LiveId" clId="{E5B22DF5-2D7F-4B6B-84FE-28480F08448B}" dt="2022-04-22T19:53:49.412" v="2076" actId="26606"/>
          <ac:spMkLst>
            <pc:docMk/>
            <pc:sldMk cId="3747407329" sldId="264"/>
            <ac:spMk id="14" creationId="{92819B5D-60BA-4995-92D8-FC547E60484F}"/>
          </ac:spMkLst>
        </pc:spChg>
      </pc:sldChg>
      <pc:sldChg chg="addSp modSp new mod setBg">
        <pc:chgData name="Victoria Lueckel" userId="1fbc884ea668cf7c" providerId="LiveId" clId="{E5B22DF5-2D7F-4B6B-84FE-28480F08448B}" dt="2022-04-22T20:06:02.708" v="2080" actId="26606"/>
        <pc:sldMkLst>
          <pc:docMk/>
          <pc:sldMk cId="508802819" sldId="265"/>
        </pc:sldMkLst>
        <pc:spChg chg="mod">
          <ac:chgData name="Victoria Lueckel" userId="1fbc884ea668cf7c" providerId="LiveId" clId="{E5B22DF5-2D7F-4B6B-84FE-28480F08448B}" dt="2022-04-22T20:06:02.708" v="2080" actId="26606"/>
          <ac:spMkLst>
            <pc:docMk/>
            <pc:sldMk cId="508802819" sldId="265"/>
            <ac:spMk id="2" creationId="{BFDE40B2-C56C-4355-A068-B225BBBD0B8A}"/>
          </ac:spMkLst>
        </pc:spChg>
        <pc:spChg chg="mod ord">
          <ac:chgData name="Victoria Lueckel" userId="1fbc884ea668cf7c" providerId="LiveId" clId="{E5B22DF5-2D7F-4B6B-84FE-28480F08448B}" dt="2022-04-22T20:06:02.708" v="2080" actId="26606"/>
          <ac:spMkLst>
            <pc:docMk/>
            <pc:sldMk cId="508802819" sldId="265"/>
            <ac:spMk id="3" creationId="{0BE5A3C5-ECEA-4758-8C37-673B63E963EC}"/>
          </ac:spMkLst>
        </pc:spChg>
        <pc:picChg chg="add mod">
          <ac:chgData name="Victoria Lueckel" userId="1fbc884ea668cf7c" providerId="LiveId" clId="{E5B22DF5-2D7F-4B6B-84FE-28480F08448B}" dt="2022-04-22T20:06:02.708" v="2080" actId="26606"/>
          <ac:picMkLst>
            <pc:docMk/>
            <pc:sldMk cId="508802819" sldId="265"/>
            <ac:picMk id="5" creationId="{66FC74FD-02A4-4E3B-BE8B-75E642453AAE}"/>
          </ac:picMkLst>
        </pc:picChg>
      </pc:sldChg>
      <pc:sldChg chg="addSp modSp new mod setBg">
        <pc:chgData name="Victoria Lueckel" userId="1fbc884ea668cf7c" providerId="LiveId" clId="{E5B22DF5-2D7F-4B6B-84FE-28480F08448B}" dt="2022-04-22T20:13:02.765" v="2084" actId="26606"/>
        <pc:sldMkLst>
          <pc:docMk/>
          <pc:sldMk cId="445527353" sldId="266"/>
        </pc:sldMkLst>
        <pc:spChg chg="mod">
          <ac:chgData name="Victoria Lueckel" userId="1fbc884ea668cf7c" providerId="LiveId" clId="{E5B22DF5-2D7F-4B6B-84FE-28480F08448B}" dt="2022-04-22T20:13:02.765" v="2084" actId="26606"/>
          <ac:spMkLst>
            <pc:docMk/>
            <pc:sldMk cId="445527353" sldId="266"/>
            <ac:spMk id="2" creationId="{698139BF-575F-485C-A9F5-322A0EEB971E}"/>
          </ac:spMkLst>
        </pc:spChg>
        <pc:spChg chg="mod">
          <ac:chgData name="Victoria Lueckel" userId="1fbc884ea668cf7c" providerId="LiveId" clId="{E5B22DF5-2D7F-4B6B-84FE-28480F08448B}" dt="2022-04-22T20:13:02.765" v="2084" actId="26606"/>
          <ac:spMkLst>
            <pc:docMk/>
            <pc:sldMk cId="445527353" sldId="266"/>
            <ac:spMk id="3" creationId="{0D6A7A83-8DC2-499B-941C-224A2BF81BB0}"/>
          </ac:spMkLst>
        </pc:spChg>
        <pc:picChg chg="add mod">
          <ac:chgData name="Victoria Lueckel" userId="1fbc884ea668cf7c" providerId="LiveId" clId="{E5B22DF5-2D7F-4B6B-84FE-28480F08448B}" dt="2022-04-22T20:13:02.765" v="2084" actId="26606"/>
          <ac:picMkLst>
            <pc:docMk/>
            <pc:sldMk cId="445527353" sldId="266"/>
            <ac:picMk id="5" creationId="{98D7E783-33D4-4E57-9EC2-76ED29D2A162}"/>
          </ac:picMkLst>
        </pc:picChg>
      </pc:sldChg>
      <pc:sldChg chg="addSp delSp modSp new mod setBg setClrOvrMap">
        <pc:chgData name="Victoria Lueckel" userId="1fbc884ea668cf7c" providerId="LiveId" clId="{E5B22DF5-2D7F-4B6B-84FE-28480F08448B}" dt="2022-04-22T20:15:30" v="2092" actId="26606"/>
        <pc:sldMkLst>
          <pc:docMk/>
          <pc:sldMk cId="3948792440" sldId="267"/>
        </pc:sldMkLst>
        <pc:spChg chg="mod">
          <ac:chgData name="Victoria Lueckel" userId="1fbc884ea668cf7c" providerId="LiveId" clId="{E5B22DF5-2D7F-4B6B-84FE-28480F08448B}" dt="2022-04-22T20:15:30" v="2092" actId="26606"/>
          <ac:spMkLst>
            <pc:docMk/>
            <pc:sldMk cId="3948792440" sldId="267"/>
            <ac:spMk id="2" creationId="{AC5D1B47-DFF0-4233-9ECF-FF5C36B4A0C8}"/>
          </ac:spMkLst>
        </pc:spChg>
        <pc:spChg chg="mod">
          <ac:chgData name="Victoria Lueckel" userId="1fbc884ea668cf7c" providerId="LiveId" clId="{E5B22DF5-2D7F-4B6B-84FE-28480F08448B}" dt="2022-04-22T20:15:30" v="2092" actId="26606"/>
          <ac:spMkLst>
            <pc:docMk/>
            <pc:sldMk cId="3948792440" sldId="267"/>
            <ac:spMk id="3" creationId="{AB30BFCE-27CF-4520-94CB-A204C0DA93C6}"/>
          </ac:spMkLst>
        </pc:spChg>
        <pc:spChg chg="add del">
          <ac:chgData name="Victoria Lueckel" userId="1fbc884ea668cf7c" providerId="LiveId" clId="{E5B22DF5-2D7F-4B6B-84FE-28480F08448B}" dt="2022-04-18T13:34:48.681" v="815"/>
          <ac:spMkLst>
            <pc:docMk/>
            <pc:sldMk cId="3948792440" sldId="267"/>
            <ac:spMk id="4" creationId="{C094D681-68B4-4715-864F-E781DA27D5EB}"/>
          </ac:spMkLst>
        </pc:spChg>
        <pc:spChg chg="add del mod">
          <ac:chgData name="Victoria Lueckel" userId="1fbc884ea668cf7c" providerId="LiveId" clId="{E5B22DF5-2D7F-4B6B-84FE-28480F08448B}" dt="2022-04-18T13:37:58.683" v="1065"/>
          <ac:spMkLst>
            <pc:docMk/>
            <pc:sldMk cId="3948792440" sldId="267"/>
            <ac:spMk id="5" creationId="{4A4EC849-1183-4A5D-BB58-9827B8E8F86D}"/>
          </ac:spMkLst>
        </pc:spChg>
        <pc:spChg chg="add del">
          <ac:chgData name="Victoria Lueckel" userId="1fbc884ea668cf7c" providerId="LiveId" clId="{E5B22DF5-2D7F-4B6B-84FE-28480F08448B}" dt="2022-04-22T20:15:27.527" v="2089" actId="26606"/>
          <ac:spMkLst>
            <pc:docMk/>
            <pc:sldMk cId="3948792440" sldId="267"/>
            <ac:spMk id="10" creationId="{06824FB2-0837-4FB5-BD83-F32303E59130}"/>
          </ac:spMkLst>
        </pc:spChg>
        <pc:spChg chg="add del">
          <ac:chgData name="Victoria Lueckel" userId="1fbc884ea668cf7c" providerId="LiveId" clId="{E5B22DF5-2D7F-4B6B-84FE-28480F08448B}" dt="2022-04-22T20:15:27.527" v="2089" actId="26606"/>
          <ac:spMkLst>
            <pc:docMk/>
            <pc:sldMk cId="3948792440" sldId="267"/>
            <ac:spMk id="12" creationId="{26A90022-5417-4ECC-BC1A-3055E8A32928}"/>
          </ac:spMkLst>
        </pc:spChg>
        <pc:spChg chg="add del">
          <ac:chgData name="Victoria Lueckel" userId="1fbc884ea668cf7c" providerId="LiveId" clId="{E5B22DF5-2D7F-4B6B-84FE-28480F08448B}" dt="2022-04-22T20:15:27.527" v="2089" actId="26606"/>
          <ac:spMkLst>
            <pc:docMk/>
            <pc:sldMk cId="3948792440" sldId="267"/>
            <ac:spMk id="14" creationId="{E60E9E22-B18F-41BA-B265-B5EC4E88A918}"/>
          </ac:spMkLst>
        </pc:spChg>
        <pc:spChg chg="add del">
          <ac:chgData name="Victoria Lueckel" userId="1fbc884ea668cf7c" providerId="LiveId" clId="{E5B22DF5-2D7F-4B6B-84FE-28480F08448B}" dt="2022-04-22T20:15:29.933" v="2091" actId="26606"/>
          <ac:spMkLst>
            <pc:docMk/>
            <pc:sldMk cId="3948792440" sldId="267"/>
            <ac:spMk id="24" creationId="{0E888772-8C87-4D50-8EA3-F49978352AA9}"/>
          </ac:spMkLst>
        </pc:spChg>
        <pc:spChg chg="add del">
          <ac:chgData name="Victoria Lueckel" userId="1fbc884ea668cf7c" providerId="LiveId" clId="{E5B22DF5-2D7F-4B6B-84FE-28480F08448B}" dt="2022-04-22T20:15:29.933" v="2091" actId="26606"/>
          <ac:spMkLst>
            <pc:docMk/>
            <pc:sldMk cId="3948792440" sldId="267"/>
            <ac:spMk id="26" creationId="{DC4D5D94-E53A-46D9-9B3F-42921560DCF3}"/>
          </ac:spMkLst>
        </pc:spChg>
        <pc:spChg chg="add">
          <ac:chgData name="Victoria Lueckel" userId="1fbc884ea668cf7c" providerId="LiveId" clId="{E5B22DF5-2D7F-4B6B-84FE-28480F08448B}" dt="2022-04-22T20:15:30" v="2092" actId="26606"/>
          <ac:spMkLst>
            <pc:docMk/>
            <pc:sldMk cId="3948792440" sldId="267"/>
            <ac:spMk id="31" creationId="{06824FB2-0837-4FB5-BD83-F32303E59130}"/>
          </ac:spMkLst>
        </pc:spChg>
        <pc:spChg chg="add">
          <ac:chgData name="Victoria Lueckel" userId="1fbc884ea668cf7c" providerId="LiveId" clId="{E5B22DF5-2D7F-4B6B-84FE-28480F08448B}" dt="2022-04-22T20:15:30" v="2092" actId="26606"/>
          <ac:spMkLst>
            <pc:docMk/>
            <pc:sldMk cId="3948792440" sldId="267"/>
            <ac:spMk id="32" creationId="{26A90022-5417-4ECC-BC1A-3055E8A32928}"/>
          </ac:spMkLst>
        </pc:spChg>
        <pc:spChg chg="add">
          <ac:chgData name="Victoria Lueckel" userId="1fbc884ea668cf7c" providerId="LiveId" clId="{E5B22DF5-2D7F-4B6B-84FE-28480F08448B}" dt="2022-04-22T20:15:30" v="2092" actId="26606"/>
          <ac:spMkLst>
            <pc:docMk/>
            <pc:sldMk cId="3948792440" sldId="267"/>
            <ac:spMk id="33" creationId="{E60E9E22-B18F-41BA-B265-B5EC4E88A918}"/>
          </ac:spMkLst>
        </pc:spChg>
        <pc:grpChg chg="add del">
          <ac:chgData name="Victoria Lueckel" userId="1fbc884ea668cf7c" providerId="LiveId" clId="{E5B22DF5-2D7F-4B6B-84FE-28480F08448B}" dt="2022-04-22T20:15:27.527" v="2089" actId="26606"/>
          <ac:grpSpMkLst>
            <pc:docMk/>
            <pc:sldMk cId="3948792440" sldId="267"/>
            <ac:grpSpMk id="18" creationId="{8BB24324-5A4E-4C42-935B-753C3E59F305}"/>
          </ac:grpSpMkLst>
        </pc:grpChg>
        <pc:grpChg chg="add del">
          <ac:chgData name="Victoria Lueckel" userId="1fbc884ea668cf7c" providerId="LiveId" clId="{E5B22DF5-2D7F-4B6B-84FE-28480F08448B}" dt="2022-04-22T20:15:29.933" v="2091" actId="26606"/>
          <ac:grpSpMkLst>
            <pc:docMk/>
            <pc:sldMk cId="3948792440" sldId="267"/>
            <ac:grpSpMk id="28" creationId="{273CD2F0-0ED8-4B56-A4BE-B88CEB358DB5}"/>
          </ac:grpSpMkLst>
        </pc:grpChg>
        <pc:grpChg chg="add">
          <ac:chgData name="Victoria Lueckel" userId="1fbc884ea668cf7c" providerId="LiveId" clId="{E5B22DF5-2D7F-4B6B-84FE-28480F08448B}" dt="2022-04-22T20:15:30" v="2092" actId="26606"/>
          <ac:grpSpMkLst>
            <pc:docMk/>
            <pc:sldMk cId="3948792440" sldId="267"/>
            <ac:grpSpMk id="35" creationId="{8BB24324-5A4E-4C42-935B-753C3E59F305}"/>
          </ac:grpSpMkLst>
        </pc:grpChg>
        <pc:picChg chg="add mod ord">
          <ac:chgData name="Victoria Lueckel" userId="1fbc884ea668cf7c" providerId="LiveId" clId="{E5B22DF5-2D7F-4B6B-84FE-28480F08448B}" dt="2022-04-22T20:15:30" v="2092" actId="26606"/>
          <ac:picMkLst>
            <pc:docMk/>
            <pc:sldMk cId="3948792440" sldId="267"/>
            <ac:picMk id="5" creationId="{6A65B821-7623-4BC7-88A5-E95453543DF7}"/>
          </ac:picMkLst>
        </pc:picChg>
        <pc:picChg chg="add del">
          <ac:chgData name="Victoria Lueckel" userId="1fbc884ea668cf7c" providerId="LiveId" clId="{E5B22DF5-2D7F-4B6B-84FE-28480F08448B}" dt="2022-04-22T20:15:29.933" v="2091" actId="26606"/>
          <ac:picMkLst>
            <pc:docMk/>
            <pc:sldMk cId="3948792440" sldId="267"/>
            <ac:picMk id="25" creationId="{38C07360-699C-467E-92A8-354DEB4CFB20}"/>
          </ac:picMkLst>
        </pc:picChg>
        <pc:cxnChg chg="add del">
          <ac:chgData name="Victoria Lueckel" userId="1fbc884ea668cf7c" providerId="LiveId" clId="{E5B22DF5-2D7F-4B6B-84FE-28480F08448B}" dt="2022-04-22T20:15:27.527" v="2089" actId="26606"/>
          <ac:cxnSpMkLst>
            <pc:docMk/>
            <pc:sldMk cId="3948792440" sldId="267"/>
            <ac:cxnSpMk id="16" creationId="{197422B7-70DC-4B4A-A29D-3FEFBC52F950}"/>
          </ac:cxnSpMkLst>
        </pc:cxnChg>
        <pc:cxnChg chg="add del">
          <ac:chgData name="Victoria Lueckel" userId="1fbc884ea668cf7c" providerId="LiveId" clId="{E5B22DF5-2D7F-4B6B-84FE-28480F08448B}" dt="2022-04-22T20:15:29.933" v="2091" actId="26606"/>
          <ac:cxnSpMkLst>
            <pc:docMk/>
            <pc:sldMk cId="3948792440" sldId="267"/>
            <ac:cxnSpMk id="27" creationId="{97CB3CFF-4494-4BEF-997D-20DBBD5EF8BB}"/>
          </ac:cxnSpMkLst>
        </pc:cxnChg>
        <pc:cxnChg chg="add">
          <ac:chgData name="Victoria Lueckel" userId="1fbc884ea668cf7c" providerId="LiveId" clId="{E5B22DF5-2D7F-4B6B-84FE-28480F08448B}" dt="2022-04-22T20:15:30" v="2092" actId="26606"/>
          <ac:cxnSpMkLst>
            <pc:docMk/>
            <pc:sldMk cId="3948792440" sldId="267"/>
            <ac:cxnSpMk id="34" creationId="{197422B7-70DC-4B4A-A29D-3FEFBC52F950}"/>
          </ac:cxnSpMkLst>
        </pc:cxnChg>
      </pc:sldChg>
      <pc:sldChg chg="addSp delSp modSp new mod">
        <pc:chgData name="Victoria Lueckel" userId="1fbc884ea668cf7c" providerId="LiveId" clId="{E5B22DF5-2D7F-4B6B-84FE-28480F08448B}" dt="2022-04-22T20:16:39.561" v="2099" actId="1076"/>
        <pc:sldMkLst>
          <pc:docMk/>
          <pc:sldMk cId="4212714505" sldId="268"/>
        </pc:sldMkLst>
        <pc:spChg chg="mod">
          <ac:chgData name="Victoria Lueckel" userId="1fbc884ea668cf7c" providerId="LiveId" clId="{E5B22DF5-2D7F-4B6B-84FE-28480F08448B}" dt="2022-04-18T13:38:14.777" v="1087" actId="20577"/>
          <ac:spMkLst>
            <pc:docMk/>
            <pc:sldMk cId="4212714505" sldId="268"/>
            <ac:spMk id="2" creationId="{BC674220-212E-4CB0-A90B-8820F4CD1045}"/>
          </ac:spMkLst>
        </pc:spChg>
        <pc:spChg chg="add del mod">
          <ac:chgData name="Victoria Lueckel" userId="1fbc884ea668cf7c" providerId="LiveId" clId="{E5B22DF5-2D7F-4B6B-84FE-28480F08448B}" dt="2022-04-18T13:49:06.781" v="1586" actId="20577"/>
          <ac:spMkLst>
            <pc:docMk/>
            <pc:sldMk cId="4212714505" sldId="268"/>
            <ac:spMk id="3" creationId="{D9366E00-4DC8-464F-8678-83EDB71CAC01}"/>
          </ac:spMkLst>
        </pc:spChg>
        <pc:spChg chg="add del mod">
          <ac:chgData name="Victoria Lueckel" userId="1fbc884ea668cf7c" providerId="LiveId" clId="{E5B22DF5-2D7F-4B6B-84FE-28480F08448B}" dt="2022-04-18T13:41:06.670" v="1089"/>
          <ac:spMkLst>
            <pc:docMk/>
            <pc:sldMk cId="4212714505" sldId="268"/>
            <ac:spMk id="4" creationId="{DB11C391-706E-44FC-8DE3-3B167D32BB74}"/>
          </ac:spMkLst>
        </pc:spChg>
        <pc:spChg chg="add del mod">
          <ac:chgData name="Victoria Lueckel" userId="1fbc884ea668cf7c" providerId="LiveId" clId="{E5B22DF5-2D7F-4B6B-84FE-28480F08448B}" dt="2022-04-18T13:43:04.184" v="1177"/>
          <ac:spMkLst>
            <pc:docMk/>
            <pc:sldMk cId="4212714505" sldId="268"/>
            <ac:spMk id="5" creationId="{931A2280-4989-431A-8BFD-43B5519CE020}"/>
          </ac:spMkLst>
        </pc:spChg>
        <pc:spChg chg="add del mod">
          <ac:chgData name="Victoria Lueckel" userId="1fbc884ea668cf7c" providerId="LiveId" clId="{E5B22DF5-2D7F-4B6B-84FE-28480F08448B}" dt="2022-04-18T13:42:59.055" v="1174"/>
          <ac:spMkLst>
            <pc:docMk/>
            <pc:sldMk cId="4212714505" sldId="268"/>
            <ac:spMk id="6" creationId="{BADD46EA-47D5-44FF-9B3C-B79D1B55F78A}"/>
          </ac:spMkLst>
        </pc:spChg>
        <pc:spChg chg="add mod">
          <ac:chgData name="Victoria Lueckel" userId="1fbc884ea668cf7c" providerId="LiveId" clId="{E5B22DF5-2D7F-4B6B-84FE-28480F08448B}" dt="2022-04-18T13:44:41.910" v="1290" actId="5793"/>
          <ac:spMkLst>
            <pc:docMk/>
            <pc:sldMk cId="4212714505" sldId="268"/>
            <ac:spMk id="7" creationId="{08BF58DB-524E-4CA9-94F5-45FF27EE7DFA}"/>
          </ac:spMkLst>
        </pc:spChg>
        <pc:spChg chg="add mod">
          <ac:chgData name="Victoria Lueckel" userId="1fbc884ea668cf7c" providerId="LiveId" clId="{E5B22DF5-2D7F-4B6B-84FE-28480F08448B}" dt="2022-04-18T13:47:37.457" v="1377" actId="5793"/>
          <ac:spMkLst>
            <pc:docMk/>
            <pc:sldMk cId="4212714505" sldId="268"/>
            <ac:spMk id="8" creationId="{FC35A62B-C9D9-426E-9994-BBDBAC3A330D}"/>
          </ac:spMkLst>
        </pc:spChg>
        <pc:spChg chg="add mod">
          <ac:chgData name="Victoria Lueckel" userId="1fbc884ea668cf7c" providerId="LiveId" clId="{E5B22DF5-2D7F-4B6B-84FE-28480F08448B}" dt="2022-04-18T13:48:27.162" v="1499" actId="5793"/>
          <ac:spMkLst>
            <pc:docMk/>
            <pc:sldMk cId="4212714505" sldId="268"/>
            <ac:spMk id="9" creationId="{F7441B03-1262-424B-8CF9-4FEA3E7FDF4B}"/>
          </ac:spMkLst>
        </pc:spChg>
        <pc:spChg chg="add">
          <ac:chgData name="Victoria Lueckel" userId="1fbc884ea668cf7c" providerId="LiveId" clId="{E5B22DF5-2D7F-4B6B-84FE-28480F08448B}" dt="2022-04-18T13:48:46.079" v="1501"/>
          <ac:spMkLst>
            <pc:docMk/>
            <pc:sldMk cId="4212714505" sldId="268"/>
            <ac:spMk id="10" creationId="{7534B35E-D5C6-47EE-8696-A0EE9E1A5DF4}"/>
          </ac:spMkLst>
        </pc:spChg>
        <pc:picChg chg="add mod">
          <ac:chgData name="Victoria Lueckel" userId="1fbc884ea668cf7c" providerId="LiveId" clId="{E5B22DF5-2D7F-4B6B-84FE-28480F08448B}" dt="2022-04-22T20:16:39.561" v="2099" actId="1076"/>
          <ac:picMkLst>
            <pc:docMk/>
            <pc:sldMk cId="4212714505" sldId="268"/>
            <ac:picMk id="5" creationId="{C5D48E79-B712-4051-8E14-89381BA1D83F}"/>
          </ac:picMkLst>
        </pc:picChg>
      </pc:sldChg>
      <pc:sldChg chg="modSp new mod">
        <pc:chgData name="Victoria Lueckel" userId="1fbc884ea668cf7c" providerId="LiveId" clId="{E5B22DF5-2D7F-4B6B-84FE-28480F08448B}" dt="2022-05-20T23:55:42.765" v="2234" actId="20577"/>
        <pc:sldMkLst>
          <pc:docMk/>
          <pc:sldMk cId="1519045553" sldId="269"/>
        </pc:sldMkLst>
        <pc:spChg chg="mod">
          <ac:chgData name="Victoria Lueckel" userId="1fbc884ea668cf7c" providerId="LiveId" clId="{E5B22DF5-2D7F-4B6B-84FE-28480F08448B}" dt="2022-04-18T13:51:41.827" v="1610" actId="20577"/>
          <ac:spMkLst>
            <pc:docMk/>
            <pc:sldMk cId="1519045553" sldId="269"/>
            <ac:spMk id="2" creationId="{18827BC2-0CD6-412C-977B-4D40536ADC86}"/>
          </ac:spMkLst>
        </pc:spChg>
        <pc:spChg chg="mod ord">
          <ac:chgData name="Victoria Lueckel" userId="1fbc884ea668cf7c" providerId="LiveId" clId="{E5B22DF5-2D7F-4B6B-84FE-28480F08448B}" dt="2022-05-20T23:55:42.765" v="2234" actId="20577"/>
          <ac:spMkLst>
            <pc:docMk/>
            <pc:sldMk cId="1519045553" sldId="269"/>
            <ac:spMk id="3" creationId="{253235D7-FD60-4336-90F6-6C9257463A33}"/>
          </ac:spMkLst>
        </pc:spChg>
      </pc:sldChg>
      <pc:sldChg chg="addSp delSp modSp new mod setBg">
        <pc:chgData name="Victoria Lueckel" userId="1fbc884ea668cf7c" providerId="LiveId" clId="{E5B22DF5-2D7F-4B6B-84FE-28480F08448B}" dt="2022-04-22T23:42:44.963" v="2108" actId="26606"/>
        <pc:sldMkLst>
          <pc:docMk/>
          <pc:sldMk cId="3343768582" sldId="270"/>
        </pc:sldMkLst>
        <pc:spChg chg="mod">
          <ac:chgData name="Victoria Lueckel" userId="1fbc884ea668cf7c" providerId="LiveId" clId="{E5B22DF5-2D7F-4B6B-84FE-28480F08448B}" dt="2022-04-22T23:42:44.963" v="2108" actId="26606"/>
          <ac:spMkLst>
            <pc:docMk/>
            <pc:sldMk cId="3343768582" sldId="270"/>
            <ac:spMk id="2" creationId="{CD9216DE-32B6-4BC3-9C45-F5CBECF28D19}"/>
          </ac:spMkLst>
        </pc:spChg>
        <pc:spChg chg="add del mod">
          <ac:chgData name="Victoria Lueckel" userId="1fbc884ea668cf7c" providerId="LiveId" clId="{E5B22DF5-2D7F-4B6B-84FE-28480F08448B}" dt="2022-04-22T23:42:44.963" v="2108" actId="26606"/>
          <ac:spMkLst>
            <pc:docMk/>
            <pc:sldMk cId="3343768582" sldId="270"/>
            <ac:spMk id="3" creationId="{57C49D38-4D47-4B33-B400-528FBCD56B9F}"/>
          </ac:spMkLst>
        </pc:spChg>
        <pc:spChg chg="add del">
          <ac:chgData name="Victoria Lueckel" userId="1fbc884ea668cf7c" providerId="LiveId" clId="{E5B22DF5-2D7F-4B6B-84FE-28480F08448B}" dt="2022-04-22T23:42:44.963" v="2108" actId="26606"/>
          <ac:spMkLst>
            <pc:docMk/>
            <pc:sldMk cId="3343768582" sldId="270"/>
            <ac:spMk id="9" creationId="{95F11533-723E-420D-A991-D376E739358E}"/>
          </ac:spMkLst>
        </pc:spChg>
        <pc:grpChg chg="add del">
          <ac:chgData name="Victoria Lueckel" userId="1fbc884ea668cf7c" providerId="LiveId" clId="{E5B22DF5-2D7F-4B6B-84FE-28480F08448B}" dt="2022-04-22T23:42:44.963" v="2108" actId="26606"/>
          <ac:grpSpMkLst>
            <pc:docMk/>
            <pc:sldMk cId="3343768582" sldId="270"/>
            <ac:grpSpMk id="11" creationId="{C60393DE-86F5-4639-9D54-85E166A84348}"/>
          </ac:grpSpMkLst>
        </pc:grpChg>
        <pc:graphicFrameChg chg="add del">
          <ac:chgData name="Victoria Lueckel" userId="1fbc884ea668cf7c" providerId="LiveId" clId="{E5B22DF5-2D7F-4B6B-84FE-28480F08448B}" dt="2022-04-22T23:42:44.963" v="2108" actId="26606"/>
          <ac:graphicFrameMkLst>
            <pc:docMk/>
            <pc:sldMk cId="3343768582" sldId="270"/>
            <ac:graphicFrameMk id="5" creationId="{044FD9F2-64F1-5FDE-6765-B600F850BA88}"/>
          </ac:graphicFrameMkLst>
        </pc:graphicFrameChg>
      </pc:sldChg>
      <pc:sldChg chg="addSp delSp modSp new mod setBg setClrOvrMap">
        <pc:chgData name="Victoria Lueckel" userId="1fbc884ea668cf7c" providerId="LiveId" clId="{E5B22DF5-2D7F-4B6B-84FE-28480F08448B}" dt="2022-04-22T23:44:17.265" v="2115" actId="26606"/>
        <pc:sldMkLst>
          <pc:docMk/>
          <pc:sldMk cId="4080211099" sldId="271"/>
        </pc:sldMkLst>
        <pc:spChg chg="mod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2" creationId="{FC15BB73-340B-4CAD-96DC-A7D496785BE8}"/>
          </ac:spMkLst>
        </pc:spChg>
        <pc:spChg chg="add del mod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3" creationId="{8C68D802-6412-409E-A3FD-6B355B745160}"/>
          </ac:spMkLst>
        </pc:spChg>
        <pc:spChg chg="add del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8" creationId="{65604E06-DF9D-4C49-8314-4F0307BD5E2F}"/>
          </ac:spMkLst>
        </pc:spChg>
        <pc:spChg chg="add del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10" creationId="{CF166AD8-180F-4585-8444-D6E3F1B037D2}"/>
          </ac:spMkLst>
        </pc:spChg>
        <pc:spChg chg="add del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12" creationId="{1419DD48-144F-4836-9C0F-7A3BFC28AA44}"/>
          </ac:spMkLst>
        </pc:spChg>
        <pc:spChg chg="add del">
          <ac:chgData name="Victoria Lueckel" userId="1fbc884ea668cf7c" providerId="LiveId" clId="{E5B22DF5-2D7F-4B6B-84FE-28480F08448B}" dt="2022-04-22T23:44:15.618" v="2112" actId="26606"/>
          <ac:spMkLst>
            <pc:docMk/>
            <pc:sldMk cId="4080211099" sldId="271"/>
            <ac:spMk id="20" creationId="{A7CA9E50-B76A-428A-92C9-9BAC41446DEA}"/>
          </ac:spMkLst>
        </pc:spChg>
        <pc:spChg chg="add del">
          <ac:chgData name="Victoria Lueckel" userId="1fbc884ea668cf7c" providerId="LiveId" clId="{E5B22DF5-2D7F-4B6B-84FE-28480F08448B}" dt="2022-04-22T23:44:15.618" v="2112" actId="26606"/>
          <ac:spMkLst>
            <pc:docMk/>
            <pc:sldMk cId="4080211099" sldId="271"/>
            <ac:spMk id="22" creationId="{C85E3F79-81BB-4454-A267-DDCA4282462A}"/>
          </ac:spMkLst>
        </pc:spChg>
        <pc:spChg chg="add del">
          <ac:chgData name="Victoria Lueckel" userId="1fbc884ea668cf7c" providerId="LiveId" clId="{E5B22DF5-2D7F-4B6B-84FE-28480F08448B}" dt="2022-04-22T23:44:15.618" v="2112" actId="26606"/>
          <ac:spMkLst>
            <pc:docMk/>
            <pc:sldMk cId="4080211099" sldId="271"/>
            <ac:spMk id="24" creationId="{A1F375A4-17F0-4BA7-B751-68BFAAEC4F7F}"/>
          </ac:spMkLst>
        </pc:spChg>
        <pc:spChg chg="add del">
          <ac:chgData name="Victoria Lueckel" userId="1fbc884ea668cf7c" providerId="LiveId" clId="{E5B22DF5-2D7F-4B6B-84FE-28480F08448B}" dt="2022-04-22T23:44:15.618" v="2112" actId="26606"/>
          <ac:spMkLst>
            <pc:docMk/>
            <pc:sldMk cId="4080211099" sldId="271"/>
            <ac:spMk id="26" creationId="{5D2122D3-4056-4C50-B4AC-74BB2940E216}"/>
          </ac:spMkLst>
        </pc:spChg>
        <pc:spChg chg="add del">
          <ac:chgData name="Victoria Lueckel" userId="1fbc884ea668cf7c" providerId="LiveId" clId="{E5B22DF5-2D7F-4B6B-84FE-28480F08448B}" dt="2022-04-22T23:44:17.224" v="2114" actId="26606"/>
          <ac:spMkLst>
            <pc:docMk/>
            <pc:sldMk cId="4080211099" sldId="271"/>
            <ac:spMk id="28" creationId="{A7CA9E50-B76A-428A-92C9-9BAC41446DEA}"/>
          </ac:spMkLst>
        </pc:spChg>
        <pc:spChg chg="add del">
          <ac:chgData name="Victoria Lueckel" userId="1fbc884ea668cf7c" providerId="LiveId" clId="{E5B22DF5-2D7F-4B6B-84FE-28480F08448B}" dt="2022-04-22T23:44:17.224" v="2114" actId="26606"/>
          <ac:spMkLst>
            <pc:docMk/>
            <pc:sldMk cId="4080211099" sldId="271"/>
            <ac:spMk id="29" creationId="{C85E3F79-81BB-4454-A267-DDCA4282462A}"/>
          </ac:spMkLst>
        </pc:spChg>
        <pc:spChg chg="add del">
          <ac:chgData name="Victoria Lueckel" userId="1fbc884ea668cf7c" providerId="LiveId" clId="{E5B22DF5-2D7F-4B6B-84FE-28480F08448B}" dt="2022-04-22T23:44:17.224" v="2114" actId="26606"/>
          <ac:spMkLst>
            <pc:docMk/>
            <pc:sldMk cId="4080211099" sldId="271"/>
            <ac:spMk id="30" creationId="{A1F375A4-17F0-4BA7-B751-68BFAAEC4F7F}"/>
          </ac:spMkLst>
        </pc:spChg>
        <pc:spChg chg="add del">
          <ac:chgData name="Victoria Lueckel" userId="1fbc884ea668cf7c" providerId="LiveId" clId="{E5B22DF5-2D7F-4B6B-84FE-28480F08448B}" dt="2022-04-22T23:44:17.224" v="2114" actId="26606"/>
          <ac:spMkLst>
            <pc:docMk/>
            <pc:sldMk cId="4080211099" sldId="271"/>
            <ac:spMk id="31" creationId="{5D2122D3-4056-4C50-B4AC-74BB2940E216}"/>
          </ac:spMkLst>
        </pc:spChg>
        <pc:spChg chg="add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34" creationId="{A7CA9E50-B76A-428A-92C9-9BAC41446DEA}"/>
          </ac:spMkLst>
        </pc:spChg>
        <pc:spChg chg="add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35" creationId="{C85E3F79-81BB-4454-A267-DDCA4282462A}"/>
          </ac:spMkLst>
        </pc:spChg>
        <pc:spChg chg="add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36" creationId="{A1F375A4-17F0-4BA7-B751-68BFAAEC4F7F}"/>
          </ac:spMkLst>
        </pc:spChg>
        <pc:spChg chg="add">
          <ac:chgData name="Victoria Lueckel" userId="1fbc884ea668cf7c" providerId="LiveId" clId="{E5B22DF5-2D7F-4B6B-84FE-28480F08448B}" dt="2022-04-22T23:44:17.265" v="2115" actId="26606"/>
          <ac:spMkLst>
            <pc:docMk/>
            <pc:sldMk cId="4080211099" sldId="271"/>
            <ac:spMk id="37" creationId="{5D2122D3-4056-4C50-B4AC-74BB2940E216}"/>
          </ac:spMkLst>
        </pc:spChg>
        <pc:graphicFrameChg chg="add del">
          <ac:chgData name="Victoria Lueckel" userId="1fbc884ea668cf7c" providerId="LiveId" clId="{E5B22DF5-2D7F-4B6B-84FE-28480F08448B}" dt="2022-04-22T23:44:15.618" v="2112" actId="26606"/>
          <ac:graphicFrameMkLst>
            <pc:docMk/>
            <pc:sldMk cId="4080211099" sldId="271"/>
            <ac:graphicFrameMk id="16" creationId="{B2217233-73A6-729B-ADEB-4E03CC10FB23}"/>
          </ac:graphicFrameMkLst>
        </pc:graphicFrameChg>
        <pc:graphicFrameChg chg="add del">
          <ac:chgData name="Victoria Lueckel" userId="1fbc884ea668cf7c" providerId="LiveId" clId="{E5B22DF5-2D7F-4B6B-84FE-28480F08448B}" dt="2022-04-22T23:44:17.224" v="2114" actId="26606"/>
          <ac:graphicFrameMkLst>
            <pc:docMk/>
            <pc:sldMk cId="4080211099" sldId="271"/>
            <ac:graphicFrameMk id="32" creationId="{7ABA3133-C3F9-3D24-0B67-0BA7BAD7A332}"/>
          </ac:graphicFrameMkLst>
        </pc:graphicFrameChg>
        <pc:graphicFrameChg chg="add">
          <ac:chgData name="Victoria Lueckel" userId="1fbc884ea668cf7c" providerId="LiveId" clId="{E5B22DF5-2D7F-4B6B-84FE-28480F08448B}" dt="2022-04-22T23:44:17.265" v="2115" actId="26606"/>
          <ac:graphicFrameMkLst>
            <pc:docMk/>
            <pc:sldMk cId="4080211099" sldId="271"/>
            <ac:graphicFrameMk id="38" creationId="{B2217233-73A6-729B-ADEB-4E03CC10FB23}"/>
          </ac:graphicFrameMkLst>
        </pc:graphicFrameChg>
        <pc:cxnChg chg="add del">
          <ac:chgData name="Victoria Lueckel" userId="1fbc884ea668cf7c" providerId="LiveId" clId="{E5B22DF5-2D7F-4B6B-84FE-28480F08448B}" dt="2022-04-22T23:44:17.265" v="2115" actId="26606"/>
          <ac:cxnSpMkLst>
            <pc:docMk/>
            <pc:sldMk cId="4080211099" sldId="271"/>
            <ac:cxnSpMk id="14" creationId="{14379797-D651-47FF-942A-A38CFE97E5A9}"/>
          </ac:cxnSpMkLst>
        </pc:cxnChg>
      </pc:sldChg>
      <pc:sldChg chg="addSp delSp modSp new mod setBg">
        <pc:chgData name="Victoria Lueckel" userId="1fbc884ea668cf7c" providerId="LiveId" clId="{E5B22DF5-2D7F-4B6B-84FE-28480F08448B}" dt="2022-05-26T02:37:00.520" v="2236" actId="20577"/>
        <pc:sldMkLst>
          <pc:docMk/>
          <pc:sldMk cId="1542100247" sldId="272"/>
        </pc:sldMkLst>
        <pc:spChg chg="mod">
          <ac:chgData name="Victoria Lueckel" userId="1fbc884ea668cf7c" providerId="LiveId" clId="{E5B22DF5-2D7F-4B6B-84FE-28480F08448B}" dt="2022-04-22T23:45:26.744" v="2120" actId="26606"/>
          <ac:spMkLst>
            <pc:docMk/>
            <pc:sldMk cId="1542100247" sldId="272"/>
            <ac:spMk id="2" creationId="{6B6ED123-8E10-49EE-8140-C8937F96E1B2}"/>
          </ac:spMkLst>
        </pc:spChg>
        <pc:spChg chg="add del mod">
          <ac:chgData name="Victoria Lueckel" userId="1fbc884ea668cf7c" providerId="LiveId" clId="{E5B22DF5-2D7F-4B6B-84FE-28480F08448B}" dt="2022-04-22T23:45:26.744" v="2120" actId="26606"/>
          <ac:spMkLst>
            <pc:docMk/>
            <pc:sldMk cId="1542100247" sldId="272"/>
            <ac:spMk id="3" creationId="{E167ADEE-8EF8-40CB-A3AB-67B380024C0A}"/>
          </ac:spMkLst>
        </pc:spChg>
        <pc:spChg chg="add del">
          <ac:chgData name="Victoria Lueckel" userId="1fbc884ea668cf7c" providerId="LiveId" clId="{E5B22DF5-2D7F-4B6B-84FE-28480F08448B}" dt="2022-04-22T23:45:22.357" v="2117" actId="26606"/>
          <ac:spMkLst>
            <pc:docMk/>
            <pc:sldMk cId="1542100247" sldId="272"/>
            <ac:spMk id="9" creationId="{A7CA9E50-B76A-428A-92C9-9BAC41446DEA}"/>
          </ac:spMkLst>
        </pc:spChg>
        <pc:spChg chg="add del">
          <ac:chgData name="Victoria Lueckel" userId="1fbc884ea668cf7c" providerId="LiveId" clId="{E5B22DF5-2D7F-4B6B-84FE-28480F08448B}" dt="2022-04-22T23:45:22.357" v="2117" actId="26606"/>
          <ac:spMkLst>
            <pc:docMk/>
            <pc:sldMk cId="1542100247" sldId="272"/>
            <ac:spMk id="11" creationId="{C85E3F79-81BB-4454-A267-DDCA4282462A}"/>
          </ac:spMkLst>
        </pc:spChg>
        <pc:spChg chg="add del">
          <ac:chgData name="Victoria Lueckel" userId="1fbc884ea668cf7c" providerId="LiveId" clId="{E5B22DF5-2D7F-4B6B-84FE-28480F08448B}" dt="2022-04-22T23:45:22.357" v="2117" actId="26606"/>
          <ac:spMkLst>
            <pc:docMk/>
            <pc:sldMk cId="1542100247" sldId="272"/>
            <ac:spMk id="13" creationId="{A1F375A4-17F0-4BA7-B751-68BFAAEC4F7F}"/>
          </ac:spMkLst>
        </pc:spChg>
        <pc:spChg chg="add del">
          <ac:chgData name="Victoria Lueckel" userId="1fbc884ea668cf7c" providerId="LiveId" clId="{E5B22DF5-2D7F-4B6B-84FE-28480F08448B}" dt="2022-04-22T23:45:22.357" v="2117" actId="26606"/>
          <ac:spMkLst>
            <pc:docMk/>
            <pc:sldMk cId="1542100247" sldId="272"/>
            <ac:spMk id="15" creationId="{5D2122D3-4056-4C50-B4AC-74BB2940E216}"/>
          </ac:spMkLst>
        </pc:spChg>
        <pc:spChg chg="add">
          <ac:chgData name="Victoria Lueckel" userId="1fbc884ea668cf7c" providerId="LiveId" clId="{E5B22DF5-2D7F-4B6B-84FE-28480F08448B}" dt="2022-04-22T23:45:26.744" v="2120" actId="26606"/>
          <ac:spMkLst>
            <pc:docMk/>
            <pc:sldMk cId="1542100247" sldId="272"/>
            <ac:spMk id="19" creationId="{A7CA9E50-B76A-428A-92C9-9BAC41446DEA}"/>
          </ac:spMkLst>
        </pc:spChg>
        <pc:spChg chg="add">
          <ac:chgData name="Victoria Lueckel" userId="1fbc884ea668cf7c" providerId="LiveId" clId="{E5B22DF5-2D7F-4B6B-84FE-28480F08448B}" dt="2022-04-22T23:45:26.744" v="2120" actId="26606"/>
          <ac:spMkLst>
            <pc:docMk/>
            <pc:sldMk cId="1542100247" sldId="272"/>
            <ac:spMk id="20" creationId="{C85E3F79-81BB-4454-A267-DDCA4282462A}"/>
          </ac:spMkLst>
        </pc:spChg>
        <pc:spChg chg="add">
          <ac:chgData name="Victoria Lueckel" userId="1fbc884ea668cf7c" providerId="LiveId" clId="{E5B22DF5-2D7F-4B6B-84FE-28480F08448B}" dt="2022-04-22T23:45:26.744" v="2120" actId="26606"/>
          <ac:spMkLst>
            <pc:docMk/>
            <pc:sldMk cId="1542100247" sldId="272"/>
            <ac:spMk id="21" creationId="{A1F375A4-17F0-4BA7-B751-68BFAAEC4F7F}"/>
          </ac:spMkLst>
        </pc:spChg>
        <pc:spChg chg="add">
          <ac:chgData name="Victoria Lueckel" userId="1fbc884ea668cf7c" providerId="LiveId" clId="{E5B22DF5-2D7F-4B6B-84FE-28480F08448B}" dt="2022-04-22T23:45:26.744" v="2120" actId="26606"/>
          <ac:spMkLst>
            <pc:docMk/>
            <pc:sldMk cId="1542100247" sldId="272"/>
            <ac:spMk id="22" creationId="{5D2122D3-4056-4C50-B4AC-74BB2940E216}"/>
          </ac:spMkLst>
        </pc:spChg>
        <pc:graphicFrameChg chg="add del">
          <ac:chgData name="Victoria Lueckel" userId="1fbc884ea668cf7c" providerId="LiveId" clId="{E5B22DF5-2D7F-4B6B-84FE-28480F08448B}" dt="2022-04-22T23:45:22.357" v="2117" actId="26606"/>
          <ac:graphicFrameMkLst>
            <pc:docMk/>
            <pc:sldMk cId="1542100247" sldId="272"/>
            <ac:graphicFrameMk id="5" creationId="{83E4E26B-E578-A36C-414A-7B5479CDBAA3}"/>
          </ac:graphicFrameMkLst>
        </pc:graphicFrameChg>
        <pc:graphicFrameChg chg="add del">
          <ac:chgData name="Victoria Lueckel" userId="1fbc884ea668cf7c" providerId="LiveId" clId="{E5B22DF5-2D7F-4B6B-84FE-28480F08448B}" dt="2022-04-22T23:45:26.706" v="2119" actId="26606"/>
          <ac:graphicFrameMkLst>
            <pc:docMk/>
            <pc:sldMk cId="1542100247" sldId="272"/>
            <ac:graphicFrameMk id="17" creationId="{02A76F2A-5CE0-EBB6-5082-C81CB88394A2}"/>
          </ac:graphicFrameMkLst>
        </pc:graphicFrameChg>
        <pc:graphicFrameChg chg="add mod">
          <ac:chgData name="Victoria Lueckel" userId="1fbc884ea668cf7c" providerId="LiveId" clId="{E5B22DF5-2D7F-4B6B-84FE-28480F08448B}" dt="2022-05-26T02:37:00.520" v="2236" actId="20577"/>
          <ac:graphicFrameMkLst>
            <pc:docMk/>
            <pc:sldMk cId="1542100247" sldId="272"/>
            <ac:graphicFrameMk id="23" creationId="{83E4E26B-E578-A36C-414A-7B5479CDBAA3}"/>
          </ac:graphicFrameMkLst>
        </pc:graphicFrameChg>
      </pc:sldChg>
      <pc:sldChg chg="addSp modSp new mod">
        <pc:chgData name="Victoria Lueckel" userId="1fbc884ea668cf7c" providerId="LiveId" clId="{E5B22DF5-2D7F-4B6B-84FE-28480F08448B}" dt="2022-04-22T23:48:12.540" v="2125" actId="1076"/>
        <pc:sldMkLst>
          <pc:docMk/>
          <pc:sldMk cId="2025839514" sldId="273"/>
        </pc:sldMkLst>
        <pc:spChg chg="mod">
          <ac:chgData name="Victoria Lueckel" userId="1fbc884ea668cf7c" providerId="LiveId" clId="{E5B22DF5-2D7F-4B6B-84FE-28480F08448B}" dt="2022-04-18T21:14:42.999" v="1781" actId="20577"/>
          <ac:spMkLst>
            <pc:docMk/>
            <pc:sldMk cId="2025839514" sldId="273"/>
            <ac:spMk id="2" creationId="{AEA265A5-F4A4-44CC-8075-E693C256165F}"/>
          </ac:spMkLst>
        </pc:spChg>
        <pc:spChg chg="mod">
          <ac:chgData name="Victoria Lueckel" userId="1fbc884ea668cf7c" providerId="LiveId" clId="{E5B22DF5-2D7F-4B6B-84FE-28480F08448B}" dt="2022-04-18T21:16:45.311" v="1788"/>
          <ac:spMkLst>
            <pc:docMk/>
            <pc:sldMk cId="2025839514" sldId="273"/>
            <ac:spMk id="3" creationId="{589DD4C0-6E6F-4351-9461-E3D3C2569DFD}"/>
          </ac:spMkLst>
        </pc:spChg>
        <pc:picChg chg="add mod">
          <ac:chgData name="Victoria Lueckel" userId="1fbc884ea668cf7c" providerId="LiveId" clId="{E5B22DF5-2D7F-4B6B-84FE-28480F08448B}" dt="2022-04-22T23:48:12.540" v="2125" actId="1076"/>
          <ac:picMkLst>
            <pc:docMk/>
            <pc:sldMk cId="2025839514" sldId="273"/>
            <ac:picMk id="5" creationId="{3BB8DD0E-66E3-4F1E-B59D-E0D2E3E652D9}"/>
          </ac:picMkLst>
        </pc:picChg>
      </pc:sldChg>
      <pc:sldChg chg="addSp delSp modSp new mod setBg">
        <pc:chgData name="Victoria Lueckel" userId="1fbc884ea668cf7c" providerId="LiveId" clId="{E5B22DF5-2D7F-4B6B-84FE-28480F08448B}" dt="2022-04-23T00:03:04.310" v="2135" actId="26606"/>
        <pc:sldMkLst>
          <pc:docMk/>
          <pc:sldMk cId="2286306054" sldId="274"/>
        </pc:sldMkLst>
        <pc:spChg chg="mod">
          <ac:chgData name="Victoria Lueckel" userId="1fbc884ea668cf7c" providerId="LiveId" clId="{E5B22DF5-2D7F-4B6B-84FE-28480F08448B}" dt="2022-04-23T00:03:04.310" v="2135" actId="26606"/>
          <ac:spMkLst>
            <pc:docMk/>
            <pc:sldMk cId="2286306054" sldId="274"/>
            <ac:spMk id="2" creationId="{F37B89BD-79E2-422D-ABFD-D3E6FDC2D746}"/>
          </ac:spMkLst>
        </pc:spChg>
        <pc:spChg chg="mod">
          <ac:chgData name="Victoria Lueckel" userId="1fbc884ea668cf7c" providerId="LiveId" clId="{E5B22DF5-2D7F-4B6B-84FE-28480F08448B}" dt="2022-04-23T00:03:04.310" v="2135" actId="26606"/>
          <ac:spMkLst>
            <pc:docMk/>
            <pc:sldMk cId="2286306054" sldId="274"/>
            <ac:spMk id="3" creationId="{8F4B6120-87D1-4BF1-BEFD-32A957B24442}"/>
          </ac:spMkLst>
        </pc:spChg>
        <pc:picChg chg="add del mod">
          <ac:chgData name="Victoria Lueckel" userId="1fbc884ea668cf7c" providerId="LiveId" clId="{E5B22DF5-2D7F-4B6B-84FE-28480F08448B}" dt="2022-04-23T00:00:14.862" v="2130" actId="478"/>
          <ac:picMkLst>
            <pc:docMk/>
            <pc:sldMk cId="2286306054" sldId="274"/>
            <ac:picMk id="5" creationId="{5ED141C1-E228-443C-ACF3-BD2958342B77}"/>
          </ac:picMkLst>
        </pc:picChg>
        <pc:picChg chg="add mod">
          <ac:chgData name="Victoria Lueckel" userId="1fbc884ea668cf7c" providerId="LiveId" clId="{E5B22DF5-2D7F-4B6B-84FE-28480F08448B}" dt="2022-04-23T00:03:04.310" v="2135" actId="26606"/>
          <ac:picMkLst>
            <pc:docMk/>
            <pc:sldMk cId="2286306054" sldId="274"/>
            <ac:picMk id="7" creationId="{7D178F83-DE1C-472C-A19D-03E6FF7A0824}"/>
          </ac:picMkLst>
        </pc:picChg>
      </pc:sldChg>
      <pc:sldChg chg="addSp delSp modSp new mod setBg">
        <pc:chgData name="Victoria Lueckel" userId="1fbc884ea668cf7c" providerId="LiveId" clId="{E5B22DF5-2D7F-4B6B-84FE-28480F08448B}" dt="2022-04-23T00:05:42.351" v="2148" actId="1076"/>
        <pc:sldMkLst>
          <pc:docMk/>
          <pc:sldMk cId="383538294" sldId="275"/>
        </pc:sldMkLst>
        <pc:spChg chg="mod">
          <ac:chgData name="Victoria Lueckel" userId="1fbc884ea668cf7c" providerId="LiveId" clId="{E5B22DF5-2D7F-4B6B-84FE-28480F08448B}" dt="2022-04-23T00:04:35.268" v="2144" actId="26606"/>
          <ac:spMkLst>
            <pc:docMk/>
            <pc:sldMk cId="383538294" sldId="275"/>
            <ac:spMk id="2" creationId="{2E4AC934-BDF3-49A4-8D26-6110B0F98E21}"/>
          </ac:spMkLst>
        </pc:spChg>
        <pc:spChg chg="mod ord">
          <ac:chgData name="Victoria Lueckel" userId="1fbc884ea668cf7c" providerId="LiveId" clId="{E5B22DF5-2D7F-4B6B-84FE-28480F08448B}" dt="2022-04-23T00:04:35.268" v="2144" actId="26606"/>
          <ac:spMkLst>
            <pc:docMk/>
            <pc:sldMk cId="383538294" sldId="275"/>
            <ac:spMk id="3" creationId="{BFA62795-5178-41D2-90E1-9BAF479CE17D}"/>
          </ac:spMkLst>
        </pc:spChg>
        <pc:spChg chg="add del">
          <ac:chgData name="Victoria Lueckel" userId="1fbc884ea668cf7c" providerId="LiveId" clId="{E5B22DF5-2D7F-4B6B-84FE-28480F08448B}" dt="2022-04-23T00:04:35.196" v="2143" actId="26606"/>
          <ac:spMkLst>
            <pc:docMk/>
            <pc:sldMk cId="383538294" sldId="275"/>
            <ac:spMk id="18" creationId="{E336C991-AA99-423E-8FE1-5BA9C97F2C77}"/>
          </ac:spMkLst>
        </pc:spChg>
        <pc:grpChg chg="add del">
          <ac:chgData name="Victoria Lueckel" userId="1fbc884ea668cf7c" providerId="LiveId" clId="{E5B22DF5-2D7F-4B6B-84FE-28480F08448B}" dt="2022-04-23T00:04:35.196" v="2143" actId="26606"/>
          <ac:grpSpMkLst>
            <pc:docMk/>
            <pc:sldMk cId="383538294" sldId="275"/>
            <ac:grpSpMk id="10" creationId="{71315106-A7B3-4730-9E6C-5A878C46681B}"/>
          </ac:grpSpMkLst>
        </pc:grpChg>
        <pc:picChg chg="add mod">
          <ac:chgData name="Victoria Lueckel" userId="1fbc884ea668cf7c" providerId="LiveId" clId="{E5B22DF5-2D7F-4B6B-84FE-28480F08448B}" dt="2022-04-23T00:05:42.351" v="2148" actId="1076"/>
          <ac:picMkLst>
            <pc:docMk/>
            <pc:sldMk cId="383538294" sldId="275"/>
            <ac:picMk id="5" creationId="{737FEC82-76C1-4E23-91C7-19153F0E7332}"/>
          </ac:picMkLst>
        </pc:picChg>
        <pc:cxnChg chg="add del">
          <ac:chgData name="Victoria Lueckel" userId="1fbc884ea668cf7c" providerId="LiveId" clId="{E5B22DF5-2D7F-4B6B-84FE-28480F08448B}" dt="2022-04-23T00:04:35.196" v="2143" actId="26606"/>
          <ac:cxnSpMkLst>
            <pc:docMk/>
            <pc:sldMk cId="383538294" sldId="275"/>
            <ac:cxnSpMk id="20" creationId="{D2B860ED-0E27-4D8E-B5F4-C8C3F33C7234}"/>
          </ac:cxnSpMkLst>
        </pc:cxnChg>
      </pc:sldChg>
      <pc:sldChg chg="addSp modSp new mod">
        <pc:chgData name="Victoria Lueckel" userId="1fbc884ea668cf7c" providerId="LiveId" clId="{E5B22DF5-2D7F-4B6B-84FE-28480F08448B}" dt="2022-04-23T00:07:50.433" v="2155" actId="20577"/>
        <pc:sldMkLst>
          <pc:docMk/>
          <pc:sldMk cId="1244421616" sldId="276"/>
        </pc:sldMkLst>
        <pc:spChg chg="mod">
          <ac:chgData name="Victoria Lueckel" userId="1fbc884ea668cf7c" providerId="LiveId" clId="{E5B22DF5-2D7F-4B6B-84FE-28480F08448B}" dt="2022-04-23T00:07:50.433" v="2155" actId="20577"/>
          <ac:spMkLst>
            <pc:docMk/>
            <pc:sldMk cId="1244421616" sldId="276"/>
            <ac:spMk id="2" creationId="{55C9BBB1-F443-4A36-8010-A1E6332129E0}"/>
          </ac:spMkLst>
        </pc:spChg>
        <pc:spChg chg="mod">
          <ac:chgData name="Victoria Lueckel" userId="1fbc884ea668cf7c" providerId="LiveId" clId="{E5B22DF5-2D7F-4B6B-84FE-28480F08448B}" dt="2022-04-19T21:22:38.550" v="1904" actId="115"/>
          <ac:spMkLst>
            <pc:docMk/>
            <pc:sldMk cId="1244421616" sldId="276"/>
            <ac:spMk id="3" creationId="{38DCFE93-7110-4B50-ACEA-D4C221B941DB}"/>
          </ac:spMkLst>
        </pc:spChg>
        <pc:picChg chg="add mod">
          <ac:chgData name="Victoria Lueckel" userId="1fbc884ea668cf7c" providerId="LiveId" clId="{E5B22DF5-2D7F-4B6B-84FE-28480F08448B}" dt="2022-04-23T00:07:46.574" v="2154" actId="1076"/>
          <ac:picMkLst>
            <pc:docMk/>
            <pc:sldMk cId="1244421616" sldId="276"/>
            <ac:picMk id="5" creationId="{95607F9C-63FA-4761-B13F-BAD81E0750DD}"/>
          </ac:picMkLst>
        </pc:picChg>
      </pc:sldChg>
      <pc:sldChg chg="addSp modSp new mod setBg setClrOvrMap">
        <pc:chgData name="Victoria Lueckel" userId="1fbc884ea668cf7c" providerId="LiveId" clId="{E5B22DF5-2D7F-4B6B-84FE-28480F08448B}" dt="2022-04-23T00:11:04.936" v="2171" actId="26606"/>
        <pc:sldMkLst>
          <pc:docMk/>
          <pc:sldMk cId="609744467" sldId="277"/>
        </pc:sldMkLst>
        <pc:spChg chg="mod">
          <ac:chgData name="Victoria Lueckel" userId="1fbc884ea668cf7c" providerId="LiveId" clId="{E5B22DF5-2D7F-4B6B-84FE-28480F08448B}" dt="2022-04-23T00:11:04.936" v="2171" actId="26606"/>
          <ac:spMkLst>
            <pc:docMk/>
            <pc:sldMk cId="609744467" sldId="277"/>
            <ac:spMk id="2" creationId="{B591FF08-F0A9-4E14-B391-79EB9FB6BF67}"/>
          </ac:spMkLst>
        </pc:spChg>
        <pc:spChg chg="mod">
          <ac:chgData name="Victoria Lueckel" userId="1fbc884ea668cf7c" providerId="LiveId" clId="{E5B22DF5-2D7F-4B6B-84FE-28480F08448B}" dt="2022-04-23T00:11:04.936" v="2171" actId="26606"/>
          <ac:spMkLst>
            <pc:docMk/>
            <pc:sldMk cId="609744467" sldId="277"/>
            <ac:spMk id="3" creationId="{FDDC18A7-8125-4B35-B069-0F04D7F6B03E}"/>
          </ac:spMkLst>
        </pc:spChg>
        <pc:spChg chg="add">
          <ac:chgData name="Victoria Lueckel" userId="1fbc884ea668cf7c" providerId="LiveId" clId="{E5B22DF5-2D7F-4B6B-84FE-28480F08448B}" dt="2022-04-23T00:11:04.936" v="2171" actId="26606"/>
          <ac:spMkLst>
            <pc:docMk/>
            <pc:sldMk cId="609744467" sldId="277"/>
            <ac:spMk id="10" creationId="{06824FB2-0837-4FB5-BD83-F32303E59130}"/>
          </ac:spMkLst>
        </pc:spChg>
        <pc:spChg chg="add">
          <ac:chgData name="Victoria Lueckel" userId="1fbc884ea668cf7c" providerId="LiveId" clId="{E5B22DF5-2D7F-4B6B-84FE-28480F08448B}" dt="2022-04-23T00:11:04.936" v="2171" actId="26606"/>
          <ac:spMkLst>
            <pc:docMk/>
            <pc:sldMk cId="609744467" sldId="277"/>
            <ac:spMk id="12" creationId="{26A90022-5417-4ECC-BC1A-3055E8A32928}"/>
          </ac:spMkLst>
        </pc:spChg>
        <pc:spChg chg="add">
          <ac:chgData name="Victoria Lueckel" userId="1fbc884ea668cf7c" providerId="LiveId" clId="{E5B22DF5-2D7F-4B6B-84FE-28480F08448B}" dt="2022-04-23T00:11:04.936" v="2171" actId="26606"/>
          <ac:spMkLst>
            <pc:docMk/>
            <pc:sldMk cId="609744467" sldId="277"/>
            <ac:spMk id="14" creationId="{E60E9E22-B18F-41BA-B265-B5EC4E88A918}"/>
          </ac:spMkLst>
        </pc:spChg>
        <pc:grpChg chg="add">
          <ac:chgData name="Victoria Lueckel" userId="1fbc884ea668cf7c" providerId="LiveId" clId="{E5B22DF5-2D7F-4B6B-84FE-28480F08448B}" dt="2022-04-23T00:11:04.936" v="2171" actId="26606"/>
          <ac:grpSpMkLst>
            <pc:docMk/>
            <pc:sldMk cId="609744467" sldId="277"/>
            <ac:grpSpMk id="18" creationId="{8BB24324-5A4E-4C42-935B-753C3E59F305}"/>
          </ac:grpSpMkLst>
        </pc:grpChg>
        <pc:picChg chg="add mod ord">
          <ac:chgData name="Victoria Lueckel" userId="1fbc884ea668cf7c" providerId="LiveId" clId="{E5B22DF5-2D7F-4B6B-84FE-28480F08448B}" dt="2022-04-23T00:11:04.936" v="2171" actId="26606"/>
          <ac:picMkLst>
            <pc:docMk/>
            <pc:sldMk cId="609744467" sldId="277"/>
            <ac:picMk id="5" creationId="{EC6BE8AC-2CA6-46D3-B54D-CB35CDB67DA6}"/>
          </ac:picMkLst>
        </pc:picChg>
        <pc:cxnChg chg="add">
          <ac:chgData name="Victoria Lueckel" userId="1fbc884ea668cf7c" providerId="LiveId" clId="{E5B22DF5-2D7F-4B6B-84FE-28480F08448B}" dt="2022-04-23T00:11:04.936" v="2171" actId="26606"/>
          <ac:cxnSpMkLst>
            <pc:docMk/>
            <pc:sldMk cId="609744467" sldId="277"/>
            <ac:cxnSpMk id="16" creationId="{197422B7-70DC-4B4A-A29D-3FEFBC52F950}"/>
          </ac:cxnSpMkLst>
        </pc:cxnChg>
      </pc:sldChg>
      <pc:sldChg chg="addSp modSp new mod">
        <pc:chgData name="Victoria Lueckel" userId="1fbc884ea668cf7c" providerId="LiveId" clId="{E5B22DF5-2D7F-4B6B-84FE-28480F08448B}" dt="2022-05-10T14:21:20.739" v="2230" actId="20577"/>
        <pc:sldMkLst>
          <pc:docMk/>
          <pc:sldMk cId="2337094372" sldId="278"/>
        </pc:sldMkLst>
        <pc:spChg chg="mod">
          <ac:chgData name="Victoria Lueckel" userId="1fbc884ea668cf7c" providerId="LiveId" clId="{E5B22DF5-2D7F-4B6B-84FE-28480F08448B}" dt="2022-05-10T14:21:20.739" v="2230" actId="20577"/>
          <ac:spMkLst>
            <pc:docMk/>
            <pc:sldMk cId="2337094372" sldId="278"/>
            <ac:spMk id="2" creationId="{EC24F03B-BDE6-4AB2-9880-98EEE358DB08}"/>
          </ac:spMkLst>
        </pc:spChg>
        <pc:spChg chg="mod">
          <ac:chgData name="Victoria Lueckel" userId="1fbc884ea668cf7c" providerId="LiveId" clId="{E5B22DF5-2D7F-4B6B-84FE-28480F08448B}" dt="2022-04-19T22:54:42.713" v="2011"/>
          <ac:spMkLst>
            <pc:docMk/>
            <pc:sldMk cId="2337094372" sldId="278"/>
            <ac:spMk id="3" creationId="{F2C70C80-23DD-41ED-9051-A1A6D504681B}"/>
          </ac:spMkLst>
        </pc:spChg>
        <pc:picChg chg="add mod">
          <ac:chgData name="Victoria Lueckel" userId="1fbc884ea668cf7c" providerId="LiveId" clId="{E5B22DF5-2D7F-4B6B-84FE-28480F08448B}" dt="2022-04-23T00:11:51.503" v="2175" actId="1076"/>
          <ac:picMkLst>
            <pc:docMk/>
            <pc:sldMk cId="2337094372" sldId="278"/>
            <ac:picMk id="5" creationId="{FFB73AEF-B784-4ABF-8EA2-7C4C3C2E5975}"/>
          </ac:picMkLst>
        </pc:picChg>
      </pc:sldChg>
      <pc:sldChg chg="addSp delSp modSp new mod setBg addAnim">
        <pc:chgData name="Victoria Lueckel" userId="1fbc884ea668cf7c" providerId="LiveId" clId="{E5B22DF5-2D7F-4B6B-84FE-28480F08448B}" dt="2022-04-23T00:14:46.464" v="2202"/>
        <pc:sldMkLst>
          <pc:docMk/>
          <pc:sldMk cId="2239747365" sldId="279"/>
        </pc:sldMkLst>
        <pc:spChg chg="mod">
          <ac:chgData name="Victoria Lueckel" userId="1fbc884ea668cf7c" providerId="LiveId" clId="{E5B22DF5-2D7F-4B6B-84FE-28480F08448B}" dt="2022-04-23T00:14:46.462" v="2201" actId="26606"/>
          <ac:spMkLst>
            <pc:docMk/>
            <pc:sldMk cId="2239747365" sldId="279"/>
            <ac:spMk id="2" creationId="{4464C435-4F5E-46E9-9B80-817FFFC88961}"/>
          </ac:spMkLst>
        </pc:spChg>
        <pc:spChg chg="del">
          <ac:chgData name="Victoria Lueckel" userId="1fbc884ea668cf7c" providerId="LiveId" clId="{E5B22DF5-2D7F-4B6B-84FE-28480F08448B}" dt="2022-04-23T00:12:39.745" v="2177"/>
          <ac:spMkLst>
            <pc:docMk/>
            <pc:sldMk cId="2239747365" sldId="279"/>
            <ac:spMk id="3" creationId="{6FBCD5DC-4F4B-424B-9EB4-9D6FAC371D5E}"/>
          </ac:spMkLst>
        </pc:spChg>
        <pc:spChg chg="add del">
          <ac:chgData name="Victoria Lueckel" userId="1fbc884ea668cf7c" providerId="LiveId" clId="{E5B22DF5-2D7F-4B6B-84FE-28480F08448B}" dt="2022-04-23T00:13:41.049" v="2187" actId="26606"/>
          <ac:spMkLst>
            <pc:docMk/>
            <pc:sldMk cId="2239747365" sldId="279"/>
            <ac:spMk id="13" creationId="{0E385303-90F1-E8E9-9AE1-1A6044E545C7}"/>
          </ac:spMkLst>
        </pc:spChg>
        <pc:spChg chg="add del">
          <ac:chgData name="Victoria Lueckel" userId="1fbc884ea668cf7c" providerId="LiveId" clId="{E5B22DF5-2D7F-4B6B-84FE-28480F08448B}" dt="2022-04-23T00:13:41.049" v="2187" actId="26606"/>
          <ac:spMkLst>
            <pc:docMk/>
            <pc:sldMk cId="2239747365" sldId="279"/>
            <ac:spMk id="16" creationId="{C9367BBE-1BCD-4C08-8822-9A9708CFFE2C}"/>
          </ac:spMkLst>
        </pc:spChg>
        <pc:spChg chg="add del">
          <ac:chgData name="Victoria Lueckel" userId="1fbc884ea668cf7c" providerId="LiveId" clId="{E5B22DF5-2D7F-4B6B-84FE-28480F08448B}" dt="2022-04-23T00:13:41.049" v="2187" actId="26606"/>
          <ac:spMkLst>
            <pc:docMk/>
            <pc:sldMk cId="2239747365" sldId="279"/>
            <ac:spMk id="28" creationId="{EBA447FF-73AE-47C6-A742-0E00BCA1792F}"/>
          </ac:spMkLst>
        </pc:spChg>
        <pc:spChg chg="add del">
          <ac:chgData name="Victoria Lueckel" userId="1fbc884ea668cf7c" providerId="LiveId" clId="{E5B22DF5-2D7F-4B6B-84FE-28480F08448B}" dt="2022-04-23T00:14:16.264" v="2194" actId="26606"/>
          <ac:spMkLst>
            <pc:docMk/>
            <pc:sldMk cId="2239747365" sldId="279"/>
            <ac:spMk id="30" creationId="{EE1DF992-6308-407C-AAB9-61A27622B972}"/>
          </ac:spMkLst>
        </pc:spChg>
        <pc:spChg chg="add del">
          <ac:chgData name="Victoria Lueckel" userId="1fbc884ea668cf7c" providerId="LiveId" clId="{E5B22DF5-2D7F-4B6B-84FE-28480F08448B}" dt="2022-04-23T00:14:16.264" v="2194" actId="26606"/>
          <ac:spMkLst>
            <pc:docMk/>
            <pc:sldMk cId="2239747365" sldId="279"/>
            <ac:spMk id="32" creationId="{E8C8DA6D-F6C4-4587-A65E-1FDEEC6D7229}"/>
          </ac:spMkLst>
        </pc:spChg>
        <pc:spChg chg="add mod">
          <ac:chgData name="Victoria Lueckel" userId="1fbc884ea668cf7c" providerId="LiveId" clId="{E5B22DF5-2D7F-4B6B-84FE-28480F08448B}" dt="2022-04-23T00:14:46.462" v="2201" actId="26606"/>
          <ac:spMkLst>
            <pc:docMk/>
            <pc:sldMk cId="2239747365" sldId="279"/>
            <ac:spMk id="35" creationId="{FAAEB0D3-1A83-A230-0026-DB6984983984}"/>
          </ac:spMkLst>
        </pc:spChg>
        <pc:spChg chg="add del">
          <ac:chgData name="Victoria Lueckel" userId="1fbc884ea668cf7c" providerId="LiveId" clId="{E5B22DF5-2D7F-4B6B-84FE-28480F08448B}" dt="2022-04-23T00:14:16.264" v="2194" actId="26606"/>
          <ac:spMkLst>
            <pc:docMk/>
            <pc:sldMk cId="2239747365" sldId="279"/>
            <ac:spMk id="36" creationId="{4EFFCF70-BD4C-4C81-8AF6-4921658FF32B}"/>
          </ac:spMkLst>
        </pc:spChg>
        <pc:spChg chg="add del">
          <ac:chgData name="Victoria Lueckel" userId="1fbc884ea668cf7c" providerId="LiveId" clId="{E5B22DF5-2D7F-4B6B-84FE-28480F08448B}" dt="2022-04-23T00:14:16.264" v="2194" actId="26606"/>
          <ac:spMkLst>
            <pc:docMk/>
            <pc:sldMk cId="2239747365" sldId="279"/>
            <ac:spMk id="37" creationId="{C611C41C-C75C-40AC-AEC4-E502EF3998E2}"/>
          </ac:spMkLst>
        </pc:spChg>
        <pc:spChg chg="add">
          <ac:chgData name="Victoria Lueckel" userId="1fbc884ea668cf7c" providerId="LiveId" clId="{E5B22DF5-2D7F-4B6B-84FE-28480F08448B}" dt="2022-04-23T00:14:46.462" v="2201" actId="26606"/>
          <ac:spMkLst>
            <pc:docMk/>
            <pc:sldMk cId="2239747365" sldId="279"/>
            <ac:spMk id="71" creationId="{29E57479-5E59-4EB5-9D79-0550898FF268}"/>
          </ac:spMkLst>
        </pc:spChg>
        <pc:grpChg chg="add del">
          <ac:chgData name="Victoria Lueckel" userId="1fbc884ea668cf7c" providerId="LiveId" clId="{E5B22DF5-2D7F-4B6B-84FE-28480F08448B}" dt="2022-04-23T00:13:41.049" v="2187" actId="26606"/>
          <ac:grpSpMkLst>
            <pc:docMk/>
            <pc:sldMk cId="2239747365" sldId="279"/>
            <ac:grpSpMk id="18" creationId="{28ED2243-B029-4AE6-971E-F8837B2AF341}"/>
          </ac:grpSpMkLst>
        </pc:grpChg>
        <pc:grpChg chg="add del">
          <ac:chgData name="Victoria Lueckel" userId="1fbc884ea668cf7c" providerId="LiveId" clId="{E5B22DF5-2D7F-4B6B-84FE-28480F08448B}" dt="2022-04-23T00:14:16.264" v="2194" actId="26606"/>
          <ac:grpSpMkLst>
            <pc:docMk/>
            <pc:sldMk cId="2239747365" sldId="279"/>
            <ac:grpSpMk id="31" creationId="{C22A4375-FAF5-4CA9-820D-E391FFE02DB8}"/>
          </ac:grpSpMkLst>
        </pc:grpChg>
        <pc:grpChg chg="add del">
          <ac:chgData name="Victoria Lueckel" userId="1fbc884ea668cf7c" providerId="LiveId" clId="{E5B22DF5-2D7F-4B6B-84FE-28480F08448B}" dt="2022-04-23T00:14:46.462" v="2201" actId="26606"/>
          <ac:grpSpMkLst>
            <pc:docMk/>
            <pc:sldMk cId="2239747365" sldId="279"/>
            <ac:grpSpMk id="42" creationId="{11AFF647-AFBE-4055-A249-EA788BD82072}"/>
          </ac:grpSpMkLst>
        </pc:grpChg>
        <pc:grpChg chg="add">
          <ac:chgData name="Victoria Lueckel" userId="1fbc884ea668cf7c" providerId="LiveId" clId="{E5B22DF5-2D7F-4B6B-84FE-28480F08448B}" dt="2022-04-23T00:14:46.462" v="2201" actId="26606"/>
          <ac:grpSpMkLst>
            <pc:docMk/>
            <pc:sldMk cId="2239747365" sldId="279"/>
            <ac:grpSpMk id="55" creationId="{72C2ED51-AFF9-4083-AED9-6C7148A34850}"/>
          </ac:grpSpMkLst>
        </pc:grpChg>
        <pc:grpChg chg="add">
          <ac:chgData name="Victoria Lueckel" userId="1fbc884ea668cf7c" providerId="LiveId" clId="{E5B22DF5-2D7F-4B6B-84FE-28480F08448B}" dt="2022-04-23T00:14:46.462" v="2201" actId="26606"/>
          <ac:grpSpMkLst>
            <pc:docMk/>
            <pc:sldMk cId="2239747365" sldId="279"/>
            <ac:grpSpMk id="63" creationId="{47176374-4642-4098-9024-38A891D86F85}"/>
          </ac:grpSpMkLst>
        </pc:grpChg>
        <pc:picChg chg="add mod ord">
          <ac:chgData name="Victoria Lueckel" userId="1fbc884ea668cf7c" providerId="LiveId" clId="{E5B22DF5-2D7F-4B6B-84FE-28480F08448B}" dt="2022-04-23T00:14:46.462" v="2201" actId="26606"/>
          <ac:picMkLst>
            <pc:docMk/>
            <pc:sldMk cId="2239747365" sldId="279"/>
            <ac:picMk id="5" creationId="{52F057BC-2F0C-4F9F-A8AE-DCABE6262232}"/>
          </ac:picMkLst>
        </pc:picChg>
        <pc:picChg chg="add mod ord">
          <ac:chgData name="Victoria Lueckel" userId="1fbc884ea668cf7c" providerId="LiveId" clId="{E5B22DF5-2D7F-4B6B-84FE-28480F08448B}" dt="2022-04-23T00:14:46.462" v="2201" actId="26606"/>
          <ac:picMkLst>
            <pc:docMk/>
            <pc:sldMk cId="2239747365" sldId="279"/>
            <ac:picMk id="7" creationId="{89829A81-7423-4AF3-80A3-AF665A5F87A6}"/>
          </ac:picMkLst>
        </pc:picChg>
        <pc:picChg chg="add mod">
          <ac:chgData name="Victoria Lueckel" userId="1fbc884ea668cf7c" providerId="LiveId" clId="{E5B22DF5-2D7F-4B6B-84FE-28480F08448B}" dt="2022-04-23T00:14:46.462" v="2201" actId="26606"/>
          <ac:picMkLst>
            <pc:docMk/>
            <pc:sldMk cId="2239747365" sldId="279"/>
            <ac:picMk id="9" creationId="{FB448D3A-2E50-4AC0-85F9-E3770C9CAAAC}"/>
          </ac:picMkLst>
        </pc:picChg>
        <pc:cxnChg chg="add del">
          <ac:chgData name="Victoria Lueckel" userId="1fbc884ea668cf7c" providerId="LiveId" clId="{E5B22DF5-2D7F-4B6B-84FE-28480F08448B}" dt="2022-04-23T00:14:16.264" v="2194" actId="26606"/>
          <ac:cxnSpMkLst>
            <pc:docMk/>
            <pc:sldMk cId="2239747365" sldId="279"/>
            <ac:cxnSpMk id="24" creationId="{15042C82-7F1E-411B-B5F1-00264DEBB04C}"/>
          </ac:cxnSpMkLst>
        </pc:cxnChg>
        <pc:cxnChg chg="add del">
          <ac:chgData name="Victoria Lueckel" userId="1fbc884ea668cf7c" providerId="LiveId" clId="{E5B22DF5-2D7F-4B6B-84FE-28480F08448B}" dt="2022-04-23T00:13:41.049" v="2187" actId="26606"/>
          <ac:cxnSpMkLst>
            <pc:docMk/>
            <pc:sldMk cId="2239747365" sldId="279"/>
            <ac:cxnSpMk id="26" creationId="{D856DDC7-67B6-4134-81F1-46B0EEDD551A}"/>
          </ac:cxnSpMkLst>
        </pc:cxnChg>
        <pc:cxnChg chg="add del">
          <ac:chgData name="Victoria Lueckel" userId="1fbc884ea668cf7c" providerId="LiveId" clId="{E5B22DF5-2D7F-4B6B-84FE-28480F08448B}" dt="2022-04-23T00:14:46.462" v="2201" actId="26606"/>
          <ac:cxnSpMkLst>
            <pc:docMk/>
            <pc:sldMk cId="2239747365" sldId="279"/>
            <ac:cxnSpMk id="50" creationId="{6D006051-81FA-41A1-BECF-CD96EE07A9EE}"/>
          </ac:cxnSpMkLst>
        </pc:cxnChg>
        <pc:cxnChg chg="add">
          <ac:chgData name="Victoria Lueckel" userId="1fbc884ea668cf7c" providerId="LiveId" clId="{E5B22DF5-2D7F-4B6B-84FE-28480F08448B}" dt="2022-04-23T00:14:46.462" v="2201" actId="26606"/>
          <ac:cxnSpMkLst>
            <pc:docMk/>
            <pc:sldMk cId="2239747365" sldId="279"/>
            <ac:cxnSpMk id="61" creationId="{EB96E017-D73E-49FF-A5FA-F2558169E5A9}"/>
          </ac:cxnSpMkLst>
        </pc:cxnChg>
        <pc:cxnChg chg="add">
          <ac:chgData name="Victoria Lueckel" userId="1fbc884ea668cf7c" providerId="LiveId" clId="{E5B22DF5-2D7F-4B6B-84FE-28480F08448B}" dt="2022-04-23T00:14:46.462" v="2201" actId="26606"/>
          <ac:cxnSpMkLst>
            <pc:docMk/>
            <pc:sldMk cId="2239747365" sldId="279"/>
            <ac:cxnSpMk id="73" creationId="{D8C1C79B-2465-4230-8570-199AACE4C9C0}"/>
          </ac:cxnSpMkLst>
        </pc:cxnChg>
      </pc:sldChg>
      <pc:sldChg chg="addSp delSp modSp new mod setBg">
        <pc:chgData name="Victoria Lueckel" userId="1fbc884ea668cf7c" providerId="LiveId" clId="{E5B22DF5-2D7F-4B6B-84FE-28480F08448B}" dt="2022-04-23T00:17:12.255" v="2229" actId="1076"/>
        <pc:sldMkLst>
          <pc:docMk/>
          <pc:sldMk cId="3337744342" sldId="280"/>
        </pc:sldMkLst>
        <pc:spChg chg="mod">
          <ac:chgData name="Victoria Lueckel" userId="1fbc884ea668cf7c" providerId="LiveId" clId="{E5B22DF5-2D7F-4B6B-84FE-28480F08448B}" dt="2022-04-23T00:16:58.142" v="2226" actId="20577"/>
          <ac:spMkLst>
            <pc:docMk/>
            <pc:sldMk cId="3337744342" sldId="280"/>
            <ac:spMk id="2" creationId="{8E42158C-CEFC-490C-8DE7-54743C0B5BAF}"/>
          </ac:spMkLst>
        </pc:spChg>
        <pc:spChg chg="del">
          <ac:chgData name="Victoria Lueckel" userId="1fbc884ea668cf7c" providerId="LiveId" clId="{E5B22DF5-2D7F-4B6B-84FE-28480F08448B}" dt="2022-04-23T00:15:22.265" v="2204"/>
          <ac:spMkLst>
            <pc:docMk/>
            <pc:sldMk cId="3337744342" sldId="280"/>
            <ac:spMk id="3" creationId="{0313A976-79E5-4252-95CD-9DC045099399}"/>
          </ac:spMkLst>
        </pc:spChg>
        <pc:spChg chg="add mod">
          <ac:chgData name="Victoria Lueckel" userId="1fbc884ea668cf7c" providerId="LiveId" clId="{E5B22DF5-2D7F-4B6B-84FE-28480F08448B}" dt="2022-04-23T00:17:03.447" v="2228" actId="20577"/>
          <ac:spMkLst>
            <pc:docMk/>
            <pc:sldMk cId="3337744342" sldId="280"/>
            <ac:spMk id="15" creationId="{85C7B2C0-A2B4-0B81-81DC-70870587FFC3}"/>
          </ac:spMkLst>
        </pc:spChg>
        <pc:spChg chg="add">
          <ac:chgData name="Victoria Lueckel" userId="1fbc884ea668cf7c" providerId="LiveId" clId="{E5B22DF5-2D7F-4B6B-84FE-28480F08448B}" dt="2022-04-23T00:15:42.278" v="2216" actId="26606"/>
          <ac:spMkLst>
            <pc:docMk/>
            <pc:sldMk cId="3337744342" sldId="280"/>
            <ac:spMk id="18" creationId="{3F374B21-CF56-4A0B-B9D3-0647604C0DF9}"/>
          </ac:spMkLst>
        </pc:spChg>
        <pc:spChg chg="add">
          <ac:chgData name="Victoria Lueckel" userId="1fbc884ea668cf7c" providerId="LiveId" clId="{E5B22DF5-2D7F-4B6B-84FE-28480F08448B}" dt="2022-04-23T00:15:42.278" v="2216" actId="26606"/>
          <ac:spMkLst>
            <pc:docMk/>
            <pc:sldMk cId="3337744342" sldId="280"/>
            <ac:spMk id="28" creationId="{FCA0905E-E684-4E35-B05C-0EB2537CCCAB}"/>
          </ac:spMkLst>
        </pc:spChg>
        <pc:spChg chg="add">
          <ac:chgData name="Victoria Lueckel" userId="1fbc884ea668cf7c" providerId="LiveId" clId="{E5B22DF5-2D7F-4B6B-84FE-28480F08448B}" dt="2022-04-23T00:15:42.278" v="2216" actId="26606"/>
          <ac:spMkLst>
            <pc:docMk/>
            <pc:sldMk cId="3337744342" sldId="280"/>
            <ac:spMk id="30" creationId="{D660903D-8BBD-4866-BF1E-7C20C6236CF0}"/>
          </ac:spMkLst>
        </pc:spChg>
        <pc:spChg chg="add">
          <ac:chgData name="Victoria Lueckel" userId="1fbc884ea668cf7c" providerId="LiveId" clId="{E5B22DF5-2D7F-4B6B-84FE-28480F08448B}" dt="2022-04-23T00:15:42.278" v="2216" actId="26606"/>
          <ac:spMkLst>
            <pc:docMk/>
            <pc:sldMk cId="3337744342" sldId="280"/>
            <ac:spMk id="34" creationId="{47CC5FBF-4AC4-4F8C-958F-C7939BE35200}"/>
          </ac:spMkLst>
        </pc:spChg>
        <pc:grpChg chg="add">
          <ac:chgData name="Victoria Lueckel" userId="1fbc884ea668cf7c" providerId="LiveId" clId="{E5B22DF5-2D7F-4B6B-84FE-28480F08448B}" dt="2022-04-23T00:15:42.278" v="2216" actId="26606"/>
          <ac:grpSpMkLst>
            <pc:docMk/>
            <pc:sldMk cId="3337744342" sldId="280"/>
            <ac:grpSpMk id="20" creationId="{6B58C164-F6F7-44A6-843C-9E281F181367}"/>
          </ac:grpSpMkLst>
        </pc:grpChg>
        <pc:picChg chg="add mod ord">
          <ac:chgData name="Victoria Lueckel" userId="1fbc884ea668cf7c" providerId="LiveId" clId="{E5B22DF5-2D7F-4B6B-84FE-28480F08448B}" dt="2022-04-23T00:16:56.063" v="2225" actId="14100"/>
          <ac:picMkLst>
            <pc:docMk/>
            <pc:sldMk cId="3337744342" sldId="280"/>
            <ac:picMk id="5" creationId="{A90F4D59-5511-4DBA-80B0-2C2322AFE657}"/>
          </ac:picMkLst>
        </pc:picChg>
        <pc:picChg chg="add mod">
          <ac:chgData name="Victoria Lueckel" userId="1fbc884ea668cf7c" providerId="LiveId" clId="{E5B22DF5-2D7F-4B6B-84FE-28480F08448B}" dt="2022-04-23T00:17:12.255" v="2229" actId="1076"/>
          <ac:picMkLst>
            <pc:docMk/>
            <pc:sldMk cId="3337744342" sldId="280"/>
            <ac:picMk id="7" creationId="{FBF66865-5F51-4D32-AB38-14013DC13B99}"/>
          </ac:picMkLst>
        </pc:picChg>
        <pc:picChg chg="add mod ord">
          <ac:chgData name="Victoria Lueckel" userId="1fbc884ea668cf7c" providerId="LiveId" clId="{E5B22DF5-2D7F-4B6B-84FE-28480F08448B}" dt="2022-04-23T00:15:42.278" v="2216" actId="26606"/>
          <ac:picMkLst>
            <pc:docMk/>
            <pc:sldMk cId="3337744342" sldId="280"/>
            <ac:picMk id="9" creationId="{53A7387B-343A-4049-8995-96C10EB06EF8}"/>
          </ac:picMkLst>
        </pc:picChg>
        <pc:picChg chg="add mod">
          <ac:chgData name="Victoria Lueckel" userId="1fbc884ea668cf7c" providerId="LiveId" clId="{E5B22DF5-2D7F-4B6B-84FE-28480F08448B}" dt="2022-04-23T00:16:35.007" v="2222" actId="1076"/>
          <ac:picMkLst>
            <pc:docMk/>
            <pc:sldMk cId="3337744342" sldId="280"/>
            <ac:picMk id="11" creationId="{DC207A7D-48FD-482F-8894-645657B32A40}"/>
          </ac:picMkLst>
        </pc:picChg>
        <pc:cxnChg chg="add">
          <ac:chgData name="Victoria Lueckel" userId="1fbc884ea668cf7c" providerId="LiveId" clId="{E5B22DF5-2D7F-4B6B-84FE-28480F08448B}" dt="2022-04-23T00:15:42.278" v="2216" actId="26606"/>
          <ac:cxnSpMkLst>
            <pc:docMk/>
            <pc:sldMk cId="3337744342" sldId="280"/>
            <ac:cxnSpMk id="32" creationId="{A6A772DA-8DE7-4F72-894F-DDB8D4594264}"/>
          </ac:cxnSpMkLst>
        </pc:cxnChg>
      </pc:sldChg>
      <pc:sldChg chg="addSp delSp modSp new mod">
        <pc:chgData name="Victoria Lueckel" userId="1fbc884ea668cf7c" providerId="LiveId" clId="{E5B22DF5-2D7F-4B6B-84FE-28480F08448B}" dt="2022-05-27T20:09:52.712" v="2288" actId="962"/>
        <pc:sldMkLst>
          <pc:docMk/>
          <pc:sldMk cId="2858108769" sldId="281"/>
        </pc:sldMkLst>
        <pc:spChg chg="mod">
          <ac:chgData name="Victoria Lueckel" userId="1fbc884ea668cf7c" providerId="LiveId" clId="{E5B22DF5-2D7F-4B6B-84FE-28480F08448B}" dt="2022-05-27T20:09:36.774" v="2285" actId="20577"/>
          <ac:spMkLst>
            <pc:docMk/>
            <pc:sldMk cId="2858108769" sldId="281"/>
            <ac:spMk id="2" creationId="{392C0635-DF35-1695-1C0B-A01C92304A41}"/>
          </ac:spMkLst>
        </pc:spChg>
        <pc:spChg chg="del">
          <ac:chgData name="Victoria Lueckel" userId="1fbc884ea668cf7c" providerId="LiveId" clId="{E5B22DF5-2D7F-4B6B-84FE-28480F08448B}" dt="2022-05-27T20:09:47.898" v="2286"/>
          <ac:spMkLst>
            <pc:docMk/>
            <pc:sldMk cId="2858108769" sldId="281"/>
            <ac:spMk id="3" creationId="{DD4E6C9F-0D2C-CFBB-2AA1-DAE47D16C86C}"/>
          </ac:spMkLst>
        </pc:spChg>
        <pc:picChg chg="add mod">
          <ac:chgData name="Victoria Lueckel" userId="1fbc884ea668cf7c" providerId="LiveId" clId="{E5B22DF5-2D7F-4B6B-84FE-28480F08448B}" dt="2022-05-27T20:09:52.712" v="2288" actId="962"/>
          <ac:picMkLst>
            <pc:docMk/>
            <pc:sldMk cId="2858108769" sldId="281"/>
            <ac:picMk id="5" creationId="{BF833144-85B9-EC08-1CB5-5DF43B58EA78}"/>
          </ac:picMkLst>
        </pc:picChg>
      </pc:sldChg>
      <pc:sldChg chg="addSp delSp modSp new mod">
        <pc:chgData name="Victoria Lueckel" userId="1fbc884ea668cf7c" providerId="LiveId" clId="{E5B22DF5-2D7F-4B6B-84FE-28480F08448B}" dt="2022-05-29T23:32:39.022" v="2300" actId="20577"/>
        <pc:sldMkLst>
          <pc:docMk/>
          <pc:sldMk cId="867261607" sldId="282"/>
        </pc:sldMkLst>
        <pc:spChg chg="mod">
          <ac:chgData name="Victoria Lueckel" userId="1fbc884ea668cf7c" providerId="LiveId" clId="{E5B22DF5-2D7F-4B6B-84FE-28480F08448B}" dt="2022-05-29T23:32:39.022" v="2300" actId="20577"/>
          <ac:spMkLst>
            <pc:docMk/>
            <pc:sldMk cId="867261607" sldId="282"/>
            <ac:spMk id="2" creationId="{29873F35-BE76-BBF3-425B-054FB98C4C9C}"/>
          </ac:spMkLst>
        </pc:spChg>
        <pc:spChg chg="del">
          <ac:chgData name="Victoria Lueckel" userId="1fbc884ea668cf7c" providerId="LiveId" clId="{E5B22DF5-2D7F-4B6B-84FE-28480F08448B}" dt="2022-05-27T20:10:06.366" v="2290"/>
          <ac:spMkLst>
            <pc:docMk/>
            <pc:sldMk cId="867261607" sldId="282"/>
            <ac:spMk id="3" creationId="{0CEF9129-EC07-87DE-8AA1-CF9F1DB270C6}"/>
          </ac:spMkLst>
        </pc:spChg>
        <pc:picChg chg="add mod">
          <ac:chgData name="Victoria Lueckel" userId="1fbc884ea668cf7c" providerId="LiveId" clId="{E5B22DF5-2D7F-4B6B-84FE-28480F08448B}" dt="2022-05-27T20:10:08.573" v="2292" actId="962"/>
          <ac:picMkLst>
            <pc:docMk/>
            <pc:sldMk cId="867261607" sldId="282"/>
            <ac:picMk id="5" creationId="{C5A78F15-9112-C5E7-F6D3-295FAD2C7C65}"/>
          </ac:picMkLst>
        </pc:picChg>
      </pc:sldChg>
      <pc:sldChg chg="addSp delSp modSp new mod">
        <pc:chgData name="Victoria Lueckel" userId="1fbc884ea668cf7c" providerId="LiveId" clId="{E5B22DF5-2D7F-4B6B-84FE-28480F08448B}" dt="2022-05-27T21:56:47.662" v="2297" actId="20577"/>
        <pc:sldMkLst>
          <pc:docMk/>
          <pc:sldMk cId="3678523652" sldId="283"/>
        </pc:sldMkLst>
        <pc:spChg chg="mod">
          <ac:chgData name="Victoria Lueckel" userId="1fbc884ea668cf7c" providerId="LiveId" clId="{E5B22DF5-2D7F-4B6B-84FE-28480F08448B}" dt="2022-05-27T21:56:47.662" v="2297" actId="20577"/>
          <ac:spMkLst>
            <pc:docMk/>
            <pc:sldMk cId="3678523652" sldId="283"/>
            <ac:spMk id="2" creationId="{D69A059C-1426-A61D-A9C2-3C6E9449522E}"/>
          </ac:spMkLst>
        </pc:spChg>
        <pc:spChg chg="del">
          <ac:chgData name="Victoria Lueckel" userId="1fbc884ea668cf7c" providerId="LiveId" clId="{E5B22DF5-2D7F-4B6B-84FE-28480F08448B}" dt="2022-05-27T20:10:35.478" v="2294"/>
          <ac:spMkLst>
            <pc:docMk/>
            <pc:sldMk cId="3678523652" sldId="283"/>
            <ac:spMk id="3" creationId="{28A9FC40-5842-D122-0BE6-90448A2932CC}"/>
          </ac:spMkLst>
        </pc:spChg>
        <pc:picChg chg="add mod">
          <ac:chgData name="Victoria Lueckel" userId="1fbc884ea668cf7c" providerId="LiveId" clId="{E5B22DF5-2D7F-4B6B-84FE-28480F08448B}" dt="2022-05-27T20:10:37.891" v="2296" actId="962"/>
          <ac:picMkLst>
            <pc:docMk/>
            <pc:sldMk cId="3678523652" sldId="283"/>
            <ac:picMk id="5" creationId="{2183D06C-A852-74BB-8CA6-7035B067E51D}"/>
          </ac:picMkLst>
        </pc:picChg>
      </pc:sldChg>
      <pc:sldChg chg="new del">
        <pc:chgData name="Victoria Lueckel" userId="1fbc884ea668cf7c" providerId="LiveId" clId="{E5B22DF5-2D7F-4B6B-84FE-28480F08448B}" dt="2022-05-31T13:54:57.585" v="2346" actId="2696"/>
        <pc:sldMkLst>
          <pc:docMk/>
          <pc:sldMk cId="3439003375" sldId="284"/>
        </pc:sldMkLst>
      </pc:sldChg>
      <pc:sldChg chg="new del">
        <pc:chgData name="Victoria Lueckel" userId="1fbc884ea668cf7c" providerId="LiveId" clId="{E5B22DF5-2D7F-4B6B-84FE-28480F08448B}" dt="2022-05-27T22:02:20.029" v="2299" actId="2696"/>
        <pc:sldMkLst>
          <pc:docMk/>
          <pc:sldMk cId="3904583962" sldId="284"/>
        </pc:sldMkLst>
      </pc:sldChg>
      <pc:sldChg chg="addSp modSp add mod ord setBg">
        <pc:chgData name="Victoria Lueckel" userId="1fbc884ea668cf7c" providerId="LiveId" clId="{E5B22DF5-2D7F-4B6B-84FE-28480F08448B}" dt="2022-05-31T13:57:58.941" v="2352" actId="255"/>
        <pc:sldMkLst>
          <pc:docMk/>
          <pc:sldMk cId="3885032180" sldId="285"/>
        </pc:sldMkLst>
        <pc:spChg chg="mod">
          <ac:chgData name="Victoria Lueckel" userId="1fbc884ea668cf7c" providerId="LiveId" clId="{E5B22DF5-2D7F-4B6B-84FE-28480F08448B}" dt="2022-05-31T13:49:46.896" v="2307" actId="26606"/>
          <ac:spMkLst>
            <pc:docMk/>
            <pc:sldMk cId="3885032180" sldId="285"/>
            <ac:spMk id="2" creationId="{7916776A-568C-46DF-9A3F-B0499B964EA5}"/>
          </ac:spMkLst>
        </pc:spChg>
        <pc:spChg chg="add">
          <ac:chgData name="Victoria Lueckel" userId="1fbc884ea668cf7c" providerId="LiveId" clId="{E5B22DF5-2D7F-4B6B-84FE-28480F08448B}" dt="2022-05-31T13:49:46.896" v="2307" actId="26606"/>
          <ac:spMkLst>
            <pc:docMk/>
            <pc:sldMk cId="3885032180" sldId="285"/>
            <ac:spMk id="9" creationId="{A7CA9E50-B76A-428A-92C9-9BAC41446DEA}"/>
          </ac:spMkLst>
        </pc:spChg>
        <pc:spChg chg="add">
          <ac:chgData name="Victoria Lueckel" userId="1fbc884ea668cf7c" providerId="LiveId" clId="{E5B22DF5-2D7F-4B6B-84FE-28480F08448B}" dt="2022-05-31T13:49:46.896" v="2307" actId="26606"/>
          <ac:spMkLst>
            <pc:docMk/>
            <pc:sldMk cId="3885032180" sldId="285"/>
            <ac:spMk id="11" creationId="{C85E3F79-81BB-4454-A267-DDCA4282462A}"/>
          </ac:spMkLst>
        </pc:spChg>
        <pc:spChg chg="add">
          <ac:chgData name="Victoria Lueckel" userId="1fbc884ea668cf7c" providerId="LiveId" clId="{E5B22DF5-2D7F-4B6B-84FE-28480F08448B}" dt="2022-05-31T13:49:46.896" v="2307" actId="26606"/>
          <ac:spMkLst>
            <pc:docMk/>
            <pc:sldMk cId="3885032180" sldId="285"/>
            <ac:spMk id="13" creationId="{A1F375A4-17F0-4BA7-B751-68BFAAEC4F7F}"/>
          </ac:spMkLst>
        </pc:spChg>
        <pc:spChg chg="add">
          <ac:chgData name="Victoria Lueckel" userId="1fbc884ea668cf7c" providerId="LiveId" clId="{E5B22DF5-2D7F-4B6B-84FE-28480F08448B}" dt="2022-05-31T13:49:46.896" v="2307" actId="26606"/>
          <ac:spMkLst>
            <pc:docMk/>
            <pc:sldMk cId="3885032180" sldId="285"/>
            <ac:spMk id="15" creationId="{5D2122D3-4056-4C50-B4AC-74BB2940E216}"/>
          </ac:spMkLst>
        </pc:spChg>
        <pc:graphicFrameChg chg="mod modGraphic">
          <ac:chgData name="Victoria Lueckel" userId="1fbc884ea668cf7c" providerId="LiveId" clId="{E5B22DF5-2D7F-4B6B-84FE-28480F08448B}" dt="2022-05-31T13:57:58.941" v="2352" actId="255"/>
          <ac:graphicFrameMkLst>
            <pc:docMk/>
            <pc:sldMk cId="3885032180" sldId="285"/>
            <ac:graphicFrameMk id="4" creationId="{01270CDB-F043-49BF-9DCB-E7F7A7065797}"/>
          </ac:graphicFrameMkLst>
        </pc:graphicFrameChg>
      </pc:sldChg>
      <pc:sldChg chg="new del ord">
        <pc:chgData name="Victoria Lueckel" userId="1fbc884ea668cf7c" providerId="LiveId" clId="{E5B22DF5-2D7F-4B6B-84FE-28480F08448B}" dt="2022-05-31T13:53:03.868" v="2327" actId="2696"/>
        <pc:sldMkLst>
          <pc:docMk/>
          <pc:sldMk cId="1208688702" sldId="286"/>
        </pc:sldMkLst>
      </pc:sldChg>
      <pc:sldChg chg="delSp modSp add mod ord setBg delDesignElem">
        <pc:chgData name="Victoria Lueckel" userId="1fbc884ea668cf7c" providerId="LiveId" clId="{E5B22DF5-2D7F-4B6B-84FE-28480F08448B}" dt="2022-05-31T13:51:20.861" v="2321"/>
        <pc:sldMkLst>
          <pc:docMk/>
          <pc:sldMk cId="2547654135" sldId="287"/>
        </pc:sldMkLst>
        <pc:spChg chg="del">
          <ac:chgData name="Victoria Lueckel" userId="1fbc884ea668cf7c" providerId="LiveId" clId="{E5B22DF5-2D7F-4B6B-84FE-28480F08448B}" dt="2022-05-31T13:50:27.615" v="2311"/>
          <ac:spMkLst>
            <pc:docMk/>
            <pc:sldMk cId="2547654135" sldId="287"/>
            <ac:spMk id="88" creationId="{A3BAF07C-C39E-42EB-BB22-8D46691D9735}"/>
          </ac:spMkLst>
        </pc:spChg>
        <pc:spChg chg="del">
          <ac:chgData name="Victoria Lueckel" userId="1fbc884ea668cf7c" providerId="LiveId" clId="{E5B22DF5-2D7F-4B6B-84FE-28480F08448B}" dt="2022-05-31T13:50:27.615" v="2311"/>
          <ac:spMkLst>
            <pc:docMk/>
            <pc:sldMk cId="2547654135" sldId="287"/>
            <ac:spMk id="111" creationId="{A7795DFA-888F-47E2-B44E-DE1D3B3E46A4}"/>
          </ac:spMkLst>
        </pc:spChg>
        <pc:grpChg chg="del">
          <ac:chgData name="Victoria Lueckel" userId="1fbc884ea668cf7c" providerId="LiveId" clId="{E5B22DF5-2D7F-4B6B-84FE-28480F08448B}" dt="2022-05-31T13:50:27.615" v="2311"/>
          <ac:grpSpMkLst>
            <pc:docMk/>
            <pc:sldMk cId="2547654135" sldId="287"/>
            <ac:grpSpMk id="62" creationId="{17C4610E-9C18-467B-BF10-BE6A974CC364}"/>
          </ac:grpSpMkLst>
        </pc:grpChg>
        <pc:grpChg chg="del">
          <ac:chgData name="Victoria Lueckel" userId="1fbc884ea668cf7c" providerId="LiveId" clId="{E5B22DF5-2D7F-4B6B-84FE-28480F08448B}" dt="2022-05-31T13:50:27.615" v="2311"/>
          <ac:grpSpMkLst>
            <pc:docMk/>
            <pc:sldMk cId="2547654135" sldId="287"/>
            <ac:grpSpMk id="83" creationId="{A899734C-500F-4274-9854-8BFA14A1D7EE}"/>
          </ac:grpSpMkLst>
        </pc:grpChg>
        <pc:grpChg chg="del">
          <ac:chgData name="Victoria Lueckel" userId="1fbc884ea668cf7c" providerId="LiveId" clId="{E5B22DF5-2D7F-4B6B-84FE-28480F08448B}" dt="2022-05-31T13:50:27.615" v="2311"/>
          <ac:grpSpMkLst>
            <pc:docMk/>
            <pc:sldMk cId="2547654135" sldId="287"/>
            <ac:grpSpMk id="90" creationId="{D8E9CF54-0466-4261-9E62-0249E60E1886}"/>
          </ac:grpSpMkLst>
        </pc:grpChg>
        <pc:graphicFrameChg chg="mod modGraphic">
          <ac:chgData name="Victoria Lueckel" userId="1fbc884ea668cf7c" providerId="LiveId" clId="{E5B22DF5-2D7F-4B6B-84FE-28480F08448B}" dt="2022-05-31T13:50:48.901" v="2313" actId="14100"/>
          <ac:graphicFrameMkLst>
            <pc:docMk/>
            <pc:sldMk cId="2547654135" sldId="287"/>
            <ac:graphicFrameMk id="4" creationId="{0EC6CA84-9EC5-40A6-89B0-4DD09B9F256E}"/>
          </ac:graphicFrameMkLst>
        </pc:graphicFrameChg>
      </pc:sldChg>
      <pc:sldChg chg="delSp modSp add mod ord setBg delDesignElem">
        <pc:chgData name="Victoria Lueckel" userId="1fbc884ea668cf7c" providerId="LiveId" clId="{E5B22DF5-2D7F-4B6B-84FE-28480F08448B}" dt="2022-05-31T13:52:08.087" v="2326"/>
        <pc:sldMkLst>
          <pc:docMk/>
          <pc:sldMk cId="2185122089" sldId="288"/>
        </pc:sldMkLst>
        <pc:spChg chg="mod">
          <ac:chgData name="Victoria Lueckel" userId="1fbc884ea668cf7c" providerId="LiveId" clId="{E5B22DF5-2D7F-4B6B-84FE-28480F08448B}" dt="2022-05-31T13:51:56.070" v="2324" actId="20577"/>
          <ac:spMkLst>
            <pc:docMk/>
            <pc:sldMk cId="2185122089" sldId="288"/>
            <ac:spMk id="2" creationId="{AF357A42-50E5-41DE-BF3B-31293398A412}"/>
          </ac:spMkLst>
        </pc:spChg>
        <pc:spChg chg="del">
          <ac:chgData name="Victoria Lueckel" userId="1fbc884ea668cf7c" providerId="LiveId" clId="{E5B22DF5-2D7F-4B6B-84FE-28480F08448B}" dt="2022-05-31T13:51:49.602" v="2323"/>
          <ac:spMkLst>
            <pc:docMk/>
            <pc:sldMk cId="2185122089" sldId="288"/>
            <ac:spMk id="9" creationId="{982413CC-69E6-4BDA-A88D-E4EF8F95B27D}"/>
          </ac:spMkLst>
        </pc:spChg>
        <pc:grpChg chg="del">
          <ac:chgData name="Victoria Lueckel" userId="1fbc884ea668cf7c" providerId="LiveId" clId="{E5B22DF5-2D7F-4B6B-84FE-28480F08448B}" dt="2022-05-31T13:51:49.602" v="2323"/>
          <ac:grpSpMkLst>
            <pc:docMk/>
            <pc:sldMk cId="2185122089" sldId="288"/>
            <ac:grpSpMk id="11" creationId="{4F1F7357-8633-4CE7-BF80-475EE8A2FAEA}"/>
          </ac:grpSpMkLst>
        </pc:grpChg>
      </pc:sldChg>
      <pc:sldChg chg="modSp add mod">
        <pc:chgData name="Victoria Lueckel" userId="1fbc884ea668cf7c" providerId="LiveId" clId="{E5B22DF5-2D7F-4B6B-84FE-28480F08448B}" dt="2022-05-31T13:54:47.672" v="2345" actId="20577"/>
        <pc:sldMkLst>
          <pc:docMk/>
          <pc:sldMk cId="97969532" sldId="325"/>
        </pc:sldMkLst>
        <pc:spChg chg="mod">
          <ac:chgData name="Victoria Lueckel" userId="1fbc884ea668cf7c" providerId="LiveId" clId="{E5B22DF5-2D7F-4B6B-84FE-28480F08448B}" dt="2022-05-31T13:54:47.672" v="2345" actId="20577"/>
          <ac:spMkLst>
            <pc:docMk/>
            <pc:sldMk cId="97969532" sldId="325"/>
            <ac:spMk id="3" creationId="{00000000-0000-0000-0000-000000000000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46135-DB8B-4902-A5C8-417777145D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CBCD7F-370F-4385-9427-8FF6D86638E5}">
      <dgm:prSet/>
      <dgm:spPr/>
      <dgm:t>
        <a:bodyPr/>
        <a:lstStyle/>
        <a:p>
          <a:r>
            <a:rPr lang="de-DE"/>
            <a:t>Lo único que determina la victoria o la derrota en la guerra es la estrategia. </a:t>
          </a:r>
          <a:endParaRPr lang="en-US"/>
        </a:p>
      </dgm:t>
    </dgm:pt>
    <dgm:pt modelId="{88F025A0-C3A2-40A0-8201-13BCB7517CA1}" type="parTrans" cxnId="{A42D98C9-D5BD-4DA0-A3AA-DE831B337C3D}">
      <dgm:prSet/>
      <dgm:spPr/>
      <dgm:t>
        <a:bodyPr/>
        <a:lstStyle/>
        <a:p>
          <a:endParaRPr lang="en-US"/>
        </a:p>
      </dgm:t>
    </dgm:pt>
    <dgm:pt modelId="{C7BE6522-0FDF-4F1E-8461-4BEC55D55D24}" type="sibTrans" cxnId="{A42D98C9-D5BD-4DA0-A3AA-DE831B337C3D}">
      <dgm:prSet/>
      <dgm:spPr/>
      <dgm:t>
        <a:bodyPr/>
        <a:lstStyle/>
        <a:p>
          <a:endParaRPr lang="en-US"/>
        </a:p>
      </dgm:t>
    </dgm:pt>
    <dgm:pt modelId="{921306B0-B04C-4B1C-9102-9CF0B1CA9F5E}">
      <dgm:prSet/>
      <dgm:spPr/>
      <dgm:t>
        <a:bodyPr/>
        <a:lstStyle/>
        <a:p>
          <a:r>
            <a:rPr lang="de-DE"/>
            <a:t>El objetivo supremo es someter al enemigo sin luchar, mediante un cuidadoso análisis de la situación.</a:t>
          </a:r>
          <a:endParaRPr lang="en-US"/>
        </a:p>
      </dgm:t>
    </dgm:pt>
    <dgm:pt modelId="{2184D7D0-9F2E-4919-9B54-71098C83CC19}" type="parTrans" cxnId="{A19140A6-26C6-462D-AB04-5BD93BC31B97}">
      <dgm:prSet/>
      <dgm:spPr/>
      <dgm:t>
        <a:bodyPr/>
        <a:lstStyle/>
        <a:p>
          <a:endParaRPr lang="en-US"/>
        </a:p>
      </dgm:t>
    </dgm:pt>
    <dgm:pt modelId="{0BFB02E1-F609-4C7B-AB14-87872AA8957C}" type="sibTrans" cxnId="{A19140A6-26C6-462D-AB04-5BD93BC31B97}">
      <dgm:prSet/>
      <dgm:spPr/>
      <dgm:t>
        <a:bodyPr/>
        <a:lstStyle/>
        <a:p>
          <a:endParaRPr lang="en-US"/>
        </a:p>
      </dgm:t>
    </dgm:pt>
    <dgm:pt modelId="{317E239C-C237-4DE8-BEC0-DA8002B69EE1}">
      <dgm:prSet/>
      <dgm:spPr/>
      <dgm:t>
        <a:bodyPr/>
        <a:lstStyle/>
        <a:p>
          <a:r>
            <a:rPr lang="de-DE"/>
            <a:t>También a través de la astucia y el engaño.</a:t>
          </a:r>
          <a:endParaRPr lang="en-US"/>
        </a:p>
      </dgm:t>
    </dgm:pt>
    <dgm:pt modelId="{BB41EC98-740A-42C4-A637-8A069965C697}" type="parTrans" cxnId="{A3ADFA21-597F-4DD4-9D68-535DC6167F48}">
      <dgm:prSet/>
      <dgm:spPr/>
      <dgm:t>
        <a:bodyPr/>
        <a:lstStyle/>
        <a:p>
          <a:endParaRPr lang="en-US"/>
        </a:p>
      </dgm:t>
    </dgm:pt>
    <dgm:pt modelId="{DC03154E-BDDE-41CA-B63F-E52481755CC7}" type="sibTrans" cxnId="{A3ADFA21-597F-4DD4-9D68-535DC6167F48}">
      <dgm:prSet/>
      <dgm:spPr/>
      <dgm:t>
        <a:bodyPr/>
        <a:lstStyle/>
        <a:p>
          <a:endParaRPr lang="en-US"/>
        </a:p>
      </dgm:t>
    </dgm:pt>
    <dgm:pt modelId="{F6FFCC79-BE37-4CEE-975A-3D8E308B4723}">
      <dgm:prSet/>
      <dgm:spPr/>
      <dgm:t>
        <a:bodyPr/>
        <a:lstStyle/>
        <a:p>
          <a:r>
            <a:rPr lang="de-DE"/>
            <a:t>Uso inteligente de las ventajas del terreno y el espionaje.</a:t>
          </a:r>
          <a:endParaRPr lang="en-US"/>
        </a:p>
      </dgm:t>
    </dgm:pt>
    <dgm:pt modelId="{C1D3640B-DF34-45C9-A330-D5525E4F4C3D}" type="parTrans" cxnId="{9B8EFF4C-C05C-4E1A-B57D-E487C78BFD30}">
      <dgm:prSet/>
      <dgm:spPr/>
      <dgm:t>
        <a:bodyPr/>
        <a:lstStyle/>
        <a:p>
          <a:endParaRPr lang="en-US"/>
        </a:p>
      </dgm:t>
    </dgm:pt>
    <dgm:pt modelId="{F2EAF5BF-91BE-45E0-A55E-E7DC01B93DCF}" type="sibTrans" cxnId="{9B8EFF4C-C05C-4E1A-B57D-E487C78BFD30}">
      <dgm:prSet/>
      <dgm:spPr/>
      <dgm:t>
        <a:bodyPr/>
        <a:lstStyle/>
        <a:p>
          <a:endParaRPr lang="en-US"/>
        </a:p>
      </dgm:t>
    </dgm:pt>
    <dgm:pt modelId="{F802519E-63CC-42F7-BEFB-C74ACD91A124}">
      <dgm:prSet/>
      <dgm:spPr/>
      <dgm:t>
        <a:bodyPr/>
        <a:lstStyle/>
        <a:p>
          <a:r>
            <a:rPr lang="de-DE"/>
            <a:t>Las estrategias son más bien pragmáticos y sin escrúpulos.</a:t>
          </a:r>
          <a:endParaRPr lang="en-US"/>
        </a:p>
      </dgm:t>
    </dgm:pt>
    <dgm:pt modelId="{AD9667E9-90CF-4E7C-BF34-570314CF676E}" type="parTrans" cxnId="{C37BC375-AA2B-4BBA-A0CC-E60E90087DBA}">
      <dgm:prSet/>
      <dgm:spPr/>
      <dgm:t>
        <a:bodyPr/>
        <a:lstStyle/>
        <a:p>
          <a:endParaRPr lang="en-US"/>
        </a:p>
      </dgm:t>
    </dgm:pt>
    <dgm:pt modelId="{4195D6C3-2356-499D-B35D-BD081F4604E8}" type="sibTrans" cxnId="{C37BC375-AA2B-4BBA-A0CC-E60E90087DBA}">
      <dgm:prSet/>
      <dgm:spPr/>
      <dgm:t>
        <a:bodyPr/>
        <a:lstStyle/>
        <a:p>
          <a:endParaRPr lang="en-US"/>
        </a:p>
      </dgm:t>
    </dgm:pt>
    <dgm:pt modelId="{88A2E286-7C0B-42D1-BC6D-A1259A03E2A1}" type="pres">
      <dgm:prSet presAssocID="{66C46135-DB8B-4902-A5C8-417777145D0D}" presName="diagram" presStyleCnt="0">
        <dgm:presLayoutVars>
          <dgm:dir/>
          <dgm:resizeHandles val="exact"/>
        </dgm:presLayoutVars>
      </dgm:prSet>
      <dgm:spPr/>
    </dgm:pt>
    <dgm:pt modelId="{6CCD2CF1-9A92-4AAA-AC1F-863841ADF571}" type="pres">
      <dgm:prSet presAssocID="{9BCBCD7F-370F-4385-9427-8FF6D86638E5}" presName="node" presStyleLbl="node1" presStyleIdx="0" presStyleCnt="5">
        <dgm:presLayoutVars>
          <dgm:bulletEnabled val="1"/>
        </dgm:presLayoutVars>
      </dgm:prSet>
      <dgm:spPr/>
    </dgm:pt>
    <dgm:pt modelId="{436738A1-6C26-4B83-9883-DA192C5F21D5}" type="pres">
      <dgm:prSet presAssocID="{C7BE6522-0FDF-4F1E-8461-4BEC55D55D24}" presName="sibTrans" presStyleCnt="0"/>
      <dgm:spPr/>
    </dgm:pt>
    <dgm:pt modelId="{7E7DBA12-48AA-4AFF-99F0-E880AEFE5019}" type="pres">
      <dgm:prSet presAssocID="{921306B0-B04C-4B1C-9102-9CF0B1CA9F5E}" presName="node" presStyleLbl="node1" presStyleIdx="1" presStyleCnt="5">
        <dgm:presLayoutVars>
          <dgm:bulletEnabled val="1"/>
        </dgm:presLayoutVars>
      </dgm:prSet>
      <dgm:spPr/>
    </dgm:pt>
    <dgm:pt modelId="{0275F702-C8C1-4A36-883E-9B3140BF87B9}" type="pres">
      <dgm:prSet presAssocID="{0BFB02E1-F609-4C7B-AB14-87872AA8957C}" presName="sibTrans" presStyleCnt="0"/>
      <dgm:spPr/>
    </dgm:pt>
    <dgm:pt modelId="{1345518C-2037-4038-8DF6-3A41E993EFD4}" type="pres">
      <dgm:prSet presAssocID="{317E239C-C237-4DE8-BEC0-DA8002B69EE1}" presName="node" presStyleLbl="node1" presStyleIdx="2" presStyleCnt="5">
        <dgm:presLayoutVars>
          <dgm:bulletEnabled val="1"/>
        </dgm:presLayoutVars>
      </dgm:prSet>
      <dgm:spPr/>
    </dgm:pt>
    <dgm:pt modelId="{A2E6A00A-AAC8-422A-A4F7-F36DB7A0B4D2}" type="pres">
      <dgm:prSet presAssocID="{DC03154E-BDDE-41CA-B63F-E52481755CC7}" presName="sibTrans" presStyleCnt="0"/>
      <dgm:spPr/>
    </dgm:pt>
    <dgm:pt modelId="{8EBBF781-6784-40D2-9AC6-896100E60F2F}" type="pres">
      <dgm:prSet presAssocID="{F6FFCC79-BE37-4CEE-975A-3D8E308B4723}" presName="node" presStyleLbl="node1" presStyleIdx="3" presStyleCnt="5">
        <dgm:presLayoutVars>
          <dgm:bulletEnabled val="1"/>
        </dgm:presLayoutVars>
      </dgm:prSet>
      <dgm:spPr/>
    </dgm:pt>
    <dgm:pt modelId="{2F99F655-E4DF-4C11-A50C-2544DAF600A3}" type="pres">
      <dgm:prSet presAssocID="{F2EAF5BF-91BE-45E0-A55E-E7DC01B93DCF}" presName="sibTrans" presStyleCnt="0"/>
      <dgm:spPr/>
    </dgm:pt>
    <dgm:pt modelId="{66266985-523E-4E37-9B6B-56B350E1948E}" type="pres">
      <dgm:prSet presAssocID="{F802519E-63CC-42F7-BEFB-C74ACD91A124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E2806-6F93-4FC8-8560-8ECEC5F89302}" type="presOf" srcId="{317E239C-C237-4DE8-BEC0-DA8002B69EE1}" destId="{1345518C-2037-4038-8DF6-3A41E993EFD4}" srcOrd="0" destOrd="0" presId="urn:microsoft.com/office/officeart/2005/8/layout/default"/>
    <dgm:cxn modelId="{A3ADFA21-597F-4DD4-9D68-535DC6167F48}" srcId="{66C46135-DB8B-4902-A5C8-417777145D0D}" destId="{317E239C-C237-4DE8-BEC0-DA8002B69EE1}" srcOrd="2" destOrd="0" parTransId="{BB41EC98-740A-42C4-A637-8A069965C697}" sibTransId="{DC03154E-BDDE-41CA-B63F-E52481755CC7}"/>
    <dgm:cxn modelId="{9B8EFF4C-C05C-4E1A-B57D-E487C78BFD30}" srcId="{66C46135-DB8B-4902-A5C8-417777145D0D}" destId="{F6FFCC79-BE37-4CEE-975A-3D8E308B4723}" srcOrd="3" destOrd="0" parTransId="{C1D3640B-DF34-45C9-A330-D5525E4F4C3D}" sibTransId="{F2EAF5BF-91BE-45E0-A55E-E7DC01B93DCF}"/>
    <dgm:cxn modelId="{0EDAAA4D-F877-42E7-BD4B-B5AAA5CE10C4}" type="presOf" srcId="{9BCBCD7F-370F-4385-9427-8FF6D86638E5}" destId="{6CCD2CF1-9A92-4AAA-AC1F-863841ADF571}" srcOrd="0" destOrd="0" presId="urn:microsoft.com/office/officeart/2005/8/layout/default"/>
    <dgm:cxn modelId="{C37BC375-AA2B-4BBA-A0CC-E60E90087DBA}" srcId="{66C46135-DB8B-4902-A5C8-417777145D0D}" destId="{F802519E-63CC-42F7-BEFB-C74ACD91A124}" srcOrd="4" destOrd="0" parTransId="{AD9667E9-90CF-4E7C-BF34-570314CF676E}" sibTransId="{4195D6C3-2356-499D-B35D-BD081F4604E8}"/>
    <dgm:cxn modelId="{0401998C-1048-41DB-B6C2-4593A38F2883}" type="presOf" srcId="{F802519E-63CC-42F7-BEFB-C74ACD91A124}" destId="{66266985-523E-4E37-9B6B-56B350E1948E}" srcOrd="0" destOrd="0" presId="urn:microsoft.com/office/officeart/2005/8/layout/default"/>
    <dgm:cxn modelId="{A19140A6-26C6-462D-AB04-5BD93BC31B97}" srcId="{66C46135-DB8B-4902-A5C8-417777145D0D}" destId="{921306B0-B04C-4B1C-9102-9CF0B1CA9F5E}" srcOrd="1" destOrd="0" parTransId="{2184D7D0-9F2E-4919-9B54-71098C83CC19}" sibTransId="{0BFB02E1-F609-4C7B-AB14-87872AA8957C}"/>
    <dgm:cxn modelId="{90B6EBB0-EBB2-4068-82D6-D87A01E12676}" type="presOf" srcId="{F6FFCC79-BE37-4CEE-975A-3D8E308B4723}" destId="{8EBBF781-6784-40D2-9AC6-896100E60F2F}" srcOrd="0" destOrd="0" presId="urn:microsoft.com/office/officeart/2005/8/layout/default"/>
    <dgm:cxn modelId="{A42D98C9-D5BD-4DA0-A3AA-DE831B337C3D}" srcId="{66C46135-DB8B-4902-A5C8-417777145D0D}" destId="{9BCBCD7F-370F-4385-9427-8FF6D86638E5}" srcOrd="0" destOrd="0" parTransId="{88F025A0-C3A2-40A0-8201-13BCB7517CA1}" sibTransId="{C7BE6522-0FDF-4F1E-8461-4BEC55D55D24}"/>
    <dgm:cxn modelId="{9D733FD9-9392-408B-9B00-312FDF4EB4BB}" type="presOf" srcId="{66C46135-DB8B-4902-A5C8-417777145D0D}" destId="{88A2E286-7C0B-42D1-BC6D-A1259A03E2A1}" srcOrd="0" destOrd="0" presId="urn:microsoft.com/office/officeart/2005/8/layout/default"/>
    <dgm:cxn modelId="{250F6DEC-6471-4309-BD9F-B0A15AE96963}" type="presOf" srcId="{921306B0-B04C-4B1C-9102-9CF0B1CA9F5E}" destId="{7E7DBA12-48AA-4AFF-99F0-E880AEFE5019}" srcOrd="0" destOrd="0" presId="urn:microsoft.com/office/officeart/2005/8/layout/default"/>
    <dgm:cxn modelId="{8051FA1E-4830-42B9-9BA3-0FB73A40FABE}" type="presParOf" srcId="{88A2E286-7C0B-42D1-BC6D-A1259A03E2A1}" destId="{6CCD2CF1-9A92-4AAA-AC1F-863841ADF571}" srcOrd="0" destOrd="0" presId="urn:microsoft.com/office/officeart/2005/8/layout/default"/>
    <dgm:cxn modelId="{0BB99599-A34B-4CD3-8A02-286291BC9095}" type="presParOf" srcId="{88A2E286-7C0B-42D1-BC6D-A1259A03E2A1}" destId="{436738A1-6C26-4B83-9883-DA192C5F21D5}" srcOrd="1" destOrd="0" presId="urn:microsoft.com/office/officeart/2005/8/layout/default"/>
    <dgm:cxn modelId="{E419185F-DC68-41DC-9DB7-E892EA67E289}" type="presParOf" srcId="{88A2E286-7C0B-42D1-BC6D-A1259A03E2A1}" destId="{7E7DBA12-48AA-4AFF-99F0-E880AEFE5019}" srcOrd="2" destOrd="0" presId="urn:microsoft.com/office/officeart/2005/8/layout/default"/>
    <dgm:cxn modelId="{2E3C64F7-EC07-4E4E-983F-3F22C7AC1C2D}" type="presParOf" srcId="{88A2E286-7C0B-42D1-BC6D-A1259A03E2A1}" destId="{0275F702-C8C1-4A36-883E-9B3140BF87B9}" srcOrd="3" destOrd="0" presId="urn:microsoft.com/office/officeart/2005/8/layout/default"/>
    <dgm:cxn modelId="{A1B97D64-CD7D-420C-BB65-1E906328FEBC}" type="presParOf" srcId="{88A2E286-7C0B-42D1-BC6D-A1259A03E2A1}" destId="{1345518C-2037-4038-8DF6-3A41E993EFD4}" srcOrd="4" destOrd="0" presId="urn:microsoft.com/office/officeart/2005/8/layout/default"/>
    <dgm:cxn modelId="{EE5BF47F-F89D-4BD1-9212-22D6EED0D0D3}" type="presParOf" srcId="{88A2E286-7C0B-42D1-BC6D-A1259A03E2A1}" destId="{A2E6A00A-AAC8-422A-A4F7-F36DB7A0B4D2}" srcOrd="5" destOrd="0" presId="urn:microsoft.com/office/officeart/2005/8/layout/default"/>
    <dgm:cxn modelId="{2E38982F-229B-4766-8524-8DC76E4C2B4B}" type="presParOf" srcId="{88A2E286-7C0B-42D1-BC6D-A1259A03E2A1}" destId="{8EBBF781-6784-40D2-9AC6-896100E60F2F}" srcOrd="6" destOrd="0" presId="urn:microsoft.com/office/officeart/2005/8/layout/default"/>
    <dgm:cxn modelId="{7F2A0B1E-147F-4DFB-966B-D737B1BF1779}" type="presParOf" srcId="{88A2E286-7C0B-42D1-BC6D-A1259A03E2A1}" destId="{2F99F655-E4DF-4C11-A50C-2544DAF600A3}" srcOrd="7" destOrd="0" presId="urn:microsoft.com/office/officeart/2005/8/layout/default"/>
    <dgm:cxn modelId="{86975EF4-784C-4D58-AD7B-6268A080A313}" type="presParOf" srcId="{88A2E286-7C0B-42D1-BC6D-A1259A03E2A1}" destId="{66266985-523E-4E37-9B6B-56B350E194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EC66F-FFF2-4752-85A1-6410994F382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B8013B-1D42-48D7-9414-EB66CF098ACE}">
      <dgm:prSet/>
      <dgm:spPr/>
      <dgm:t>
        <a:bodyPr/>
        <a:lstStyle/>
        <a:p>
          <a:r>
            <a:rPr lang="es-MX"/>
            <a:t>No calibrar el número de fuerzas.</a:t>
          </a:r>
          <a:endParaRPr lang="en-US"/>
        </a:p>
      </dgm:t>
    </dgm:pt>
    <dgm:pt modelId="{56AB3DA5-865B-4E50-8558-B185BA8EA9E1}" type="parTrans" cxnId="{47C7025A-F878-402A-972E-785F54D73628}">
      <dgm:prSet/>
      <dgm:spPr/>
      <dgm:t>
        <a:bodyPr/>
        <a:lstStyle/>
        <a:p>
          <a:endParaRPr lang="en-US"/>
        </a:p>
      </dgm:t>
    </dgm:pt>
    <dgm:pt modelId="{226E94B1-F842-4085-A556-1CA2849C7D8E}" type="sibTrans" cxnId="{47C7025A-F878-402A-972E-785F54D73628}">
      <dgm:prSet/>
      <dgm:spPr/>
      <dgm:t>
        <a:bodyPr/>
        <a:lstStyle/>
        <a:p>
          <a:endParaRPr lang="en-US"/>
        </a:p>
      </dgm:t>
    </dgm:pt>
    <dgm:pt modelId="{00869896-363F-4AB5-96A2-34F4B6EA90B1}">
      <dgm:prSet/>
      <dgm:spPr/>
      <dgm:t>
        <a:bodyPr/>
        <a:lstStyle/>
        <a:p>
          <a:r>
            <a:rPr lang="es-MX"/>
            <a:t>La ausencia de un sistema claro de recompensas y castigos.</a:t>
          </a:r>
          <a:endParaRPr lang="en-US"/>
        </a:p>
      </dgm:t>
    </dgm:pt>
    <dgm:pt modelId="{9D5E3600-614A-4392-97A0-7BF0BC833958}" type="parTrans" cxnId="{06495981-498A-4E89-8C3D-E1B1628A8D08}">
      <dgm:prSet/>
      <dgm:spPr/>
      <dgm:t>
        <a:bodyPr/>
        <a:lstStyle/>
        <a:p>
          <a:endParaRPr lang="en-US"/>
        </a:p>
      </dgm:t>
    </dgm:pt>
    <dgm:pt modelId="{B7D6C296-BF9C-42BC-B236-0CA66099933F}" type="sibTrans" cxnId="{06495981-498A-4E89-8C3D-E1B1628A8D08}">
      <dgm:prSet/>
      <dgm:spPr/>
      <dgm:t>
        <a:bodyPr/>
        <a:lstStyle/>
        <a:p>
          <a:endParaRPr lang="en-US"/>
        </a:p>
      </dgm:t>
    </dgm:pt>
    <dgm:pt modelId="{0E42C916-676C-499C-A71B-0FF89E8A2B83}">
      <dgm:prSet/>
      <dgm:spPr/>
      <dgm:t>
        <a:bodyPr/>
        <a:lstStyle/>
        <a:p>
          <a:r>
            <a:rPr lang="es-MX"/>
            <a:t>Un entrenamiento insuficiente.</a:t>
          </a:r>
          <a:endParaRPr lang="en-US"/>
        </a:p>
      </dgm:t>
    </dgm:pt>
    <dgm:pt modelId="{8C5D8BE3-C40A-4E91-B1F3-0A9DDF76C218}" type="parTrans" cxnId="{2C78369D-A69C-4651-A7F3-EBF3CD082ACB}">
      <dgm:prSet/>
      <dgm:spPr/>
      <dgm:t>
        <a:bodyPr/>
        <a:lstStyle/>
        <a:p>
          <a:endParaRPr lang="en-US"/>
        </a:p>
      </dgm:t>
    </dgm:pt>
    <dgm:pt modelId="{C1178AC2-F424-411D-B314-3BF7ADB71CA8}" type="sibTrans" cxnId="{2C78369D-A69C-4651-A7F3-EBF3CD082ACB}">
      <dgm:prSet/>
      <dgm:spPr/>
      <dgm:t>
        <a:bodyPr/>
        <a:lstStyle/>
        <a:p>
          <a:endParaRPr lang="en-US"/>
        </a:p>
      </dgm:t>
    </dgm:pt>
    <dgm:pt modelId="{7B4E388A-1E78-4363-9AC7-8DC623E5FC73}">
      <dgm:prSet/>
      <dgm:spPr/>
      <dgm:t>
        <a:bodyPr/>
        <a:lstStyle/>
        <a:p>
          <a:r>
            <a:rPr lang="es-MX"/>
            <a:t>La pasión irracional.</a:t>
          </a:r>
          <a:endParaRPr lang="en-US"/>
        </a:p>
      </dgm:t>
    </dgm:pt>
    <dgm:pt modelId="{664136DE-D638-44FF-BAE3-EBF37F1B77DB}" type="parTrans" cxnId="{BC3D1CB2-E7F2-495E-9F8B-C6A52A695A19}">
      <dgm:prSet/>
      <dgm:spPr/>
      <dgm:t>
        <a:bodyPr/>
        <a:lstStyle/>
        <a:p>
          <a:endParaRPr lang="en-US"/>
        </a:p>
      </dgm:t>
    </dgm:pt>
    <dgm:pt modelId="{140A5835-A2EA-4AC2-8C35-C4E507E46238}" type="sibTrans" cxnId="{BC3D1CB2-E7F2-495E-9F8B-C6A52A695A19}">
      <dgm:prSet/>
      <dgm:spPr/>
      <dgm:t>
        <a:bodyPr/>
        <a:lstStyle/>
        <a:p>
          <a:endParaRPr lang="en-US"/>
        </a:p>
      </dgm:t>
    </dgm:pt>
    <dgm:pt modelId="{C0623527-04DD-4B03-A1ED-446960CDDFC6}">
      <dgm:prSet/>
      <dgm:spPr/>
      <dgm:t>
        <a:bodyPr/>
        <a:lstStyle/>
        <a:p>
          <a:r>
            <a:rPr lang="es-MX"/>
            <a:t>La ineficiencia de la ley del orden.</a:t>
          </a:r>
          <a:endParaRPr lang="en-US"/>
        </a:p>
      </dgm:t>
    </dgm:pt>
    <dgm:pt modelId="{F8C168A3-BBBB-4F52-ACAA-725CF9A8B690}" type="parTrans" cxnId="{68BA0875-BD40-4B5E-8C2E-95115685C34D}">
      <dgm:prSet/>
      <dgm:spPr/>
      <dgm:t>
        <a:bodyPr/>
        <a:lstStyle/>
        <a:p>
          <a:endParaRPr lang="en-US"/>
        </a:p>
      </dgm:t>
    </dgm:pt>
    <dgm:pt modelId="{434E89CD-6261-4D85-8C07-A3FBA498C74A}" type="sibTrans" cxnId="{68BA0875-BD40-4B5E-8C2E-95115685C34D}">
      <dgm:prSet/>
      <dgm:spPr/>
      <dgm:t>
        <a:bodyPr/>
        <a:lstStyle/>
        <a:p>
          <a:endParaRPr lang="en-US"/>
        </a:p>
      </dgm:t>
    </dgm:pt>
    <dgm:pt modelId="{704E200D-C273-4866-8612-9D3443830FC7}">
      <dgm:prSet/>
      <dgm:spPr/>
      <dgm:t>
        <a:bodyPr/>
        <a:lstStyle/>
        <a:p>
          <a:r>
            <a:rPr lang="es-MX"/>
            <a:t>No seleccionar a los mejores soldados.</a:t>
          </a:r>
          <a:endParaRPr lang="en-US"/>
        </a:p>
      </dgm:t>
    </dgm:pt>
    <dgm:pt modelId="{E7B03898-D465-4BFB-94D0-5866BC9B127C}" type="parTrans" cxnId="{00EF6E09-A60F-434C-981B-818866A99410}">
      <dgm:prSet/>
      <dgm:spPr/>
      <dgm:t>
        <a:bodyPr/>
        <a:lstStyle/>
        <a:p>
          <a:endParaRPr lang="en-US"/>
        </a:p>
      </dgm:t>
    </dgm:pt>
    <dgm:pt modelId="{996C4BF2-170F-42BD-9365-B99E73BC4DBD}" type="sibTrans" cxnId="{00EF6E09-A60F-434C-981B-818866A99410}">
      <dgm:prSet/>
      <dgm:spPr/>
      <dgm:t>
        <a:bodyPr/>
        <a:lstStyle/>
        <a:p>
          <a:endParaRPr lang="en-US"/>
        </a:p>
      </dgm:t>
    </dgm:pt>
    <dgm:pt modelId="{58EAC1DE-2E1D-48B0-8593-10A8195E18D8}" type="pres">
      <dgm:prSet presAssocID="{CCAEC66F-FFF2-4752-85A1-6410994F3829}" presName="linear" presStyleCnt="0">
        <dgm:presLayoutVars>
          <dgm:animLvl val="lvl"/>
          <dgm:resizeHandles val="exact"/>
        </dgm:presLayoutVars>
      </dgm:prSet>
      <dgm:spPr/>
    </dgm:pt>
    <dgm:pt modelId="{00BB33A6-04D6-4079-A44C-2BFE33DAEB19}" type="pres">
      <dgm:prSet presAssocID="{60B8013B-1D42-48D7-9414-EB66CF098A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B0118FF-3BFC-4E7A-AF95-A00ACC5C2DDE}" type="pres">
      <dgm:prSet presAssocID="{226E94B1-F842-4085-A556-1CA2849C7D8E}" presName="spacer" presStyleCnt="0"/>
      <dgm:spPr/>
    </dgm:pt>
    <dgm:pt modelId="{3970E06E-7368-4F0B-BC04-34E1D2362958}" type="pres">
      <dgm:prSet presAssocID="{00869896-363F-4AB5-96A2-34F4B6EA90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F09327-BFCC-4685-935A-A54FEF7EEC55}" type="pres">
      <dgm:prSet presAssocID="{B7D6C296-BF9C-42BC-B236-0CA66099933F}" presName="spacer" presStyleCnt="0"/>
      <dgm:spPr/>
    </dgm:pt>
    <dgm:pt modelId="{216F8622-B693-4C96-A75F-CDA7C4B4AED8}" type="pres">
      <dgm:prSet presAssocID="{0E42C916-676C-499C-A71B-0FF89E8A2B8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430ED46-429F-4FB8-ACE5-6DB6EB5A3509}" type="pres">
      <dgm:prSet presAssocID="{C1178AC2-F424-411D-B314-3BF7ADB71CA8}" presName="spacer" presStyleCnt="0"/>
      <dgm:spPr/>
    </dgm:pt>
    <dgm:pt modelId="{2DD5F188-3480-4356-8833-51A85EA20053}" type="pres">
      <dgm:prSet presAssocID="{7B4E388A-1E78-4363-9AC7-8DC623E5FC7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88034C9-6DCD-4A58-8094-55AF742CA340}" type="pres">
      <dgm:prSet presAssocID="{140A5835-A2EA-4AC2-8C35-C4E507E46238}" presName="spacer" presStyleCnt="0"/>
      <dgm:spPr/>
    </dgm:pt>
    <dgm:pt modelId="{9D934A86-E369-4D4C-9BC4-09BF0DAF6FA4}" type="pres">
      <dgm:prSet presAssocID="{C0623527-04DD-4B03-A1ED-446960CDDFC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554DCBB-D978-496F-8AA1-86DFFAF44C4C}" type="pres">
      <dgm:prSet presAssocID="{434E89CD-6261-4D85-8C07-A3FBA498C74A}" presName="spacer" presStyleCnt="0"/>
      <dgm:spPr/>
    </dgm:pt>
    <dgm:pt modelId="{5FB11DFF-CC61-463A-A934-359EA11E9B1C}" type="pres">
      <dgm:prSet presAssocID="{704E200D-C273-4866-8612-9D3443830FC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63BD400-E633-409F-966F-EE1151645C58}" type="presOf" srcId="{CCAEC66F-FFF2-4752-85A1-6410994F3829}" destId="{58EAC1DE-2E1D-48B0-8593-10A8195E18D8}" srcOrd="0" destOrd="0" presId="urn:microsoft.com/office/officeart/2005/8/layout/vList2"/>
    <dgm:cxn modelId="{00EF6E09-A60F-434C-981B-818866A99410}" srcId="{CCAEC66F-FFF2-4752-85A1-6410994F3829}" destId="{704E200D-C273-4866-8612-9D3443830FC7}" srcOrd="5" destOrd="0" parTransId="{E7B03898-D465-4BFB-94D0-5866BC9B127C}" sibTransId="{996C4BF2-170F-42BD-9365-B99E73BC4DBD}"/>
    <dgm:cxn modelId="{68BA0875-BD40-4B5E-8C2E-95115685C34D}" srcId="{CCAEC66F-FFF2-4752-85A1-6410994F3829}" destId="{C0623527-04DD-4B03-A1ED-446960CDDFC6}" srcOrd="4" destOrd="0" parTransId="{F8C168A3-BBBB-4F52-ACAA-725CF9A8B690}" sibTransId="{434E89CD-6261-4D85-8C07-A3FBA498C74A}"/>
    <dgm:cxn modelId="{47325777-DD71-407E-8304-620C57E6C25C}" type="presOf" srcId="{7B4E388A-1E78-4363-9AC7-8DC623E5FC73}" destId="{2DD5F188-3480-4356-8833-51A85EA20053}" srcOrd="0" destOrd="0" presId="urn:microsoft.com/office/officeart/2005/8/layout/vList2"/>
    <dgm:cxn modelId="{47C7025A-F878-402A-972E-785F54D73628}" srcId="{CCAEC66F-FFF2-4752-85A1-6410994F3829}" destId="{60B8013B-1D42-48D7-9414-EB66CF098ACE}" srcOrd="0" destOrd="0" parTransId="{56AB3DA5-865B-4E50-8558-B185BA8EA9E1}" sibTransId="{226E94B1-F842-4085-A556-1CA2849C7D8E}"/>
    <dgm:cxn modelId="{49BB157F-6922-4615-BA18-3CF658B864B3}" type="presOf" srcId="{0E42C916-676C-499C-A71B-0FF89E8A2B83}" destId="{216F8622-B693-4C96-A75F-CDA7C4B4AED8}" srcOrd="0" destOrd="0" presId="urn:microsoft.com/office/officeart/2005/8/layout/vList2"/>
    <dgm:cxn modelId="{9CB96581-CDAE-4173-A466-66DE62CF27B2}" type="presOf" srcId="{C0623527-04DD-4B03-A1ED-446960CDDFC6}" destId="{9D934A86-E369-4D4C-9BC4-09BF0DAF6FA4}" srcOrd="0" destOrd="0" presId="urn:microsoft.com/office/officeart/2005/8/layout/vList2"/>
    <dgm:cxn modelId="{06495981-498A-4E89-8C3D-E1B1628A8D08}" srcId="{CCAEC66F-FFF2-4752-85A1-6410994F3829}" destId="{00869896-363F-4AB5-96A2-34F4B6EA90B1}" srcOrd="1" destOrd="0" parTransId="{9D5E3600-614A-4392-97A0-7BF0BC833958}" sibTransId="{B7D6C296-BF9C-42BC-B236-0CA66099933F}"/>
    <dgm:cxn modelId="{2C78369D-A69C-4651-A7F3-EBF3CD082ACB}" srcId="{CCAEC66F-FFF2-4752-85A1-6410994F3829}" destId="{0E42C916-676C-499C-A71B-0FF89E8A2B83}" srcOrd="2" destOrd="0" parTransId="{8C5D8BE3-C40A-4E91-B1F3-0A9DDF76C218}" sibTransId="{C1178AC2-F424-411D-B314-3BF7ADB71CA8}"/>
    <dgm:cxn modelId="{B17E24A5-DE01-48BB-90C3-9DD25754AA69}" type="presOf" srcId="{00869896-363F-4AB5-96A2-34F4B6EA90B1}" destId="{3970E06E-7368-4F0B-BC04-34E1D2362958}" srcOrd="0" destOrd="0" presId="urn:microsoft.com/office/officeart/2005/8/layout/vList2"/>
    <dgm:cxn modelId="{BC3D1CB2-E7F2-495E-9F8B-C6A52A695A19}" srcId="{CCAEC66F-FFF2-4752-85A1-6410994F3829}" destId="{7B4E388A-1E78-4363-9AC7-8DC623E5FC73}" srcOrd="3" destOrd="0" parTransId="{664136DE-D638-44FF-BAE3-EBF37F1B77DB}" sibTransId="{140A5835-A2EA-4AC2-8C35-C4E507E46238}"/>
    <dgm:cxn modelId="{39CEAAC9-84A3-48DB-A641-B1D6AAD5A5A5}" type="presOf" srcId="{704E200D-C273-4866-8612-9D3443830FC7}" destId="{5FB11DFF-CC61-463A-A934-359EA11E9B1C}" srcOrd="0" destOrd="0" presId="urn:microsoft.com/office/officeart/2005/8/layout/vList2"/>
    <dgm:cxn modelId="{9EE59EFC-0C51-4B2F-AA8F-FEB0298016F7}" type="presOf" srcId="{60B8013B-1D42-48D7-9414-EB66CF098ACE}" destId="{00BB33A6-04D6-4079-A44C-2BFE33DAEB19}" srcOrd="0" destOrd="0" presId="urn:microsoft.com/office/officeart/2005/8/layout/vList2"/>
    <dgm:cxn modelId="{4D3446F0-B524-480E-A750-D71DC744A61D}" type="presParOf" srcId="{58EAC1DE-2E1D-48B0-8593-10A8195E18D8}" destId="{00BB33A6-04D6-4079-A44C-2BFE33DAEB19}" srcOrd="0" destOrd="0" presId="urn:microsoft.com/office/officeart/2005/8/layout/vList2"/>
    <dgm:cxn modelId="{E9FBC9D7-00AA-4060-9DEB-077FC142B4E1}" type="presParOf" srcId="{58EAC1DE-2E1D-48B0-8593-10A8195E18D8}" destId="{4B0118FF-3BFC-4E7A-AF95-A00ACC5C2DDE}" srcOrd="1" destOrd="0" presId="urn:microsoft.com/office/officeart/2005/8/layout/vList2"/>
    <dgm:cxn modelId="{57076A90-B39C-43F6-A870-029732C2BCC2}" type="presParOf" srcId="{58EAC1DE-2E1D-48B0-8593-10A8195E18D8}" destId="{3970E06E-7368-4F0B-BC04-34E1D2362958}" srcOrd="2" destOrd="0" presId="urn:microsoft.com/office/officeart/2005/8/layout/vList2"/>
    <dgm:cxn modelId="{740FCA7A-3BDE-4AD4-AA99-A6308F7EE4C9}" type="presParOf" srcId="{58EAC1DE-2E1D-48B0-8593-10A8195E18D8}" destId="{8BF09327-BFCC-4685-935A-A54FEF7EEC55}" srcOrd="3" destOrd="0" presId="urn:microsoft.com/office/officeart/2005/8/layout/vList2"/>
    <dgm:cxn modelId="{E407D55A-7E36-480E-97B2-B29EF03D664B}" type="presParOf" srcId="{58EAC1DE-2E1D-48B0-8593-10A8195E18D8}" destId="{216F8622-B693-4C96-A75F-CDA7C4B4AED8}" srcOrd="4" destOrd="0" presId="urn:microsoft.com/office/officeart/2005/8/layout/vList2"/>
    <dgm:cxn modelId="{354F1F91-A957-46C7-B502-9579A9CDA9EE}" type="presParOf" srcId="{58EAC1DE-2E1D-48B0-8593-10A8195E18D8}" destId="{B430ED46-429F-4FB8-ACE5-6DB6EB5A3509}" srcOrd="5" destOrd="0" presId="urn:microsoft.com/office/officeart/2005/8/layout/vList2"/>
    <dgm:cxn modelId="{FB3D2D0F-9481-4EE8-8390-4B89D07932AA}" type="presParOf" srcId="{58EAC1DE-2E1D-48B0-8593-10A8195E18D8}" destId="{2DD5F188-3480-4356-8833-51A85EA20053}" srcOrd="6" destOrd="0" presId="urn:microsoft.com/office/officeart/2005/8/layout/vList2"/>
    <dgm:cxn modelId="{3C7B1A6A-ED6A-46BF-B07F-106A4205E529}" type="presParOf" srcId="{58EAC1DE-2E1D-48B0-8593-10A8195E18D8}" destId="{688034C9-6DCD-4A58-8094-55AF742CA340}" srcOrd="7" destOrd="0" presId="urn:microsoft.com/office/officeart/2005/8/layout/vList2"/>
    <dgm:cxn modelId="{BFC5EA44-A456-4573-94F0-26A115BE0FE2}" type="presParOf" srcId="{58EAC1DE-2E1D-48B0-8593-10A8195E18D8}" destId="{9D934A86-E369-4D4C-9BC4-09BF0DAF6FA4}" srcOrd="8" destOrd="0" presId="urn:microsoft.com/office/officeart/2005/8/layout/vList2"/>
    <dgm:cxn modelId="{9AEF02CB-6BB2-4F3F-908B-119B296F36CA}" type="presParOf" srcId="{58EAC1DE-2E1D-48B0-8593-10A8195E18D8}" destId="{C554DCBB-D978-496F-8AA1-86DFFAF44C4C}" srcOrd="9" destOrd="0" presId="urn:microsoft.com/office/officeart/2005/8/layout/vList2"/>
    <dgm:cxn modelId="{46509B62-05AD-4C15-8A6B-C8849C2F8C77}" type="presParOf" srcId="{58EAC1DE-2E1D-48B0-8593-10A8195E18D8}" destId="{5FB11DFF-CC61-463A-A934-359EA11E9B1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A6911-D344-4F97-8294-087952AFCC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3BD227-89CC-409D-8E3C-59E9058FC9A5}">
      <dgm:prSet/>
      <dgm:spPr/>
      <dgm:t>
        <a:bodyPr/>
        <a:lstStyle/>
        <a:p>
          <a:r>
            <a:rPr lang="es-CL"/>
            <a:t>"En la guerra, sólo cuenta la victoria rápida y no la lucha prolongada".</a:t>
          </a:r>
          <a:endParaRPr lang="en-US"/>
        </a:p>
      </dgm:t>
    </dgm:pt>
    <dgm:pt modelId="{96158941-0F2D-4352-B4CF-6E6BA9D0BF16}" type="parTrans" cxnId="{A7F6FC00-5BC4-42BF-97F7-0BFB32B35440}">
      <dgm:prSet/>
      <dgm:spPr/>
      <dgm:t>
        <a:bodyPr/>
        <a:lstStyle/>
        <a:p>
          <a:endParaRPr lang="en-US"/>
        </a:p>
      </dgm:t>
    </dgm:pt>
    <dgm:pt modelId="{B000D1FF-3EA4-499A-B6BC-40326BB2D342}" type="sibTrans" cxnId="{A7F6FC00-5BC4-42BF-97F7-0BFB32B35440}">
      <dgm:prSet/>
      <dgm:spPr/>
      <dgm:t>
        <a:bodyPr/>
        <a:lstStyle/>
        <a:p>
          <a:endParaRPr lang="en-US"/>
        </a:p>
      </dgm:t>
    </dgm:pt>
    <dgm:pt modelId="{A565E566-FA19-4196-BFD6-B5118F05ADA4}">
      <dgm:prSet/>
      <dgm:spPr/>
      <dgm:t>
        <a:bodyPr/>
        <a:lstStyle/>
        <a:p>
          <a:r>
            <a:rPr lang="es-MX" dirty="0" err="1"/>
            <a:t>Sun</a:t>
          </a:r>
          <a:r>
            <a:rPr lang="es-MX"/>
            <a:t> Tzu distingue entre nueve “tipos de terreno”: de dispersión, ligero, en clave, de comunicación, de intersección, difícil, desfavorable, cercado y mortal.</a:t>
          </a:r>
        </a:p>
      </dgm:t>
    </dgm:pt>
    <dgm:pt modelId="{E3D37E11-4A8B-4554-A60A-237B4CE49A85}" type="parTrans" cxnId="{B8972292-A9B6-48C6-8B7B-B436DEAEE3C7}">
      <dgm:prSet/>
      <dgm:spPr/>
      <dgm:t>
        <a:bodyPr/>
        <a:lstStyle/>
        <a:p>
          <a:endParaRPr lang="en-US"/>
        </a:p>
      </dgm:t>
    </dgm:pt>
    <dgm:pt modelId="{5648FC1B-334A-474F-8772-7601756DCCAB}" type="sibTrans" cxnId="{B8972292-A9B6-48C6-8B7B-B436DEAEE3C7}">
      <dgm:prSet/>
      <dgm:spPr/>
      <dgm:t>
        <a:bodyPr/>
        <a:lstStyle/>
        <a:p>
          <a:endParaRPr lang="en-US"/>
        </a:p>
      </dgm:t>
    </dgm:pt>
    <dgm:pt modelId="{3176A551-BC4A-4378-84A7-57C96E5FD21D}" type="pres">
      <dgm:prSet presAssocID="{542A6911-D344-4F97-8294-087952AFCC97}" presName="root" presStyleCnt="0">
        <dgm:presLayoutVars>
          <dgm:dir/>
          <dgm:resizeHandles val="exact"/>
        </dgm:presLayoutVars>
      </dgm:prSet>
      <dgm:spPr/>
    </dgm:pt>
    <dgm:pt modelId="{DA4D8424-D241-407A-B356-EC6D5CCC43C0}" type="pres">
      <dgm:prSet presAssocID="{AA3BD227-89CC-409D-8E3C-59E9058FC9A5}" presName="compNode" presStyleCnt="0"/>
      <dgm:spPr/>
    </dgm:pt>
    <dgm:pt modelId="{97A5B6C1-274B-44E2-A726-504533D475AE}" type="pres">
      <dgm:prSet presAssocID="{AA3BD227-89CC-409D-8E3C-59E9058FC9A5}" presName="bgRect" presStyleLbl="bgShp" presStyleIdx="0" presStyleCnt="2"/>
      <dgm:spPr/>
    </dgm:pt>
    <dgm:pt modelId="{92962238-2C5A-4E11-9117-9C17D85D4AFB}" type="pres">
      <dgm:prSet presAssocID="{AA3BD227-89CC-409D-8E3C-59E9058FC9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B4F3248C-3C0D-4B4C-8F39-C9D2A9741F1E}" type="pres">
      <dgm:prSet presAssocID="{AA3BD227-89CC-409D-8E3C-59E9058FC9A5}" presName="spaceRect" presStyleCnt="0"/>
      <dgm:spPr/>
    </dgm:pt>
    <dgm:pt modelId="{E9956775-7487-45B6-A66D-9729B6BFFB54}" type="pres">
      <dgm:prSet presAssocID="{AA3BD227-89CC-409D-8E3C-59E9058FC9A5}" presName="parTx" presStyleLbl="revTx" presStyleIdx="0" presStyleCnt="2">
        <dgm:presLayoutVars>
          <dgm:chMax val="0"/>
          <dgm:chPref val="0"/>
        </dgm:presLayoutVars>
      </dgm:prSet>
      <dgm:spPr/>
    </dgm:pt>
    <dgm:pt modelId="{F4E58A62-08E7-4CCE-B88A-64E66D47DABB}" type="pres">
      <dgm:prSet presAssocID="{B000D1FF-3EA4-499A-B6BC-40326BB2D342}" presName="sibTrans" presStyleCnt="0"/>
      <dgm:spPr/>
    </dgm:pt>
    <dgm:pt modelId="{7FCCF9EE-6937-4790-9D46-D78DC0715490}" type="pres">
      <dgm:prSet presAssocID="{A565E566-FA19-4196-BFD6-B5118F05ADA4}" presName="compNode" presStyleCnt="0"/>
      <dgm:spPr/>
    </dgm:pt>
    <dgm:pt modelId="{C638EB7B-B178-478E-AF52-5F7EF8917351}" type="pres">
      <dgm:prSet presAssocID="{A565E566-FA19-4196-BFD6-B5118F05ADA4}" presName="bgRect" presStyleLbl="bgShp" presStyleIdx="1" presStyleCnt="2"/>
      <dgm:spPr/>
    </dgm:pt>
    <dgm:pt modelId="{141F0CEE-5910-4A05-B4D9-FD20B8C6CA35}" type="pres">
      <dgm:prSet presAssocID="{A565E566-FA19-4196-BFD6-B5118F05AD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EC58826B-7C24-4E4F-BB9A-F240D1DA383F}" type="pres">
      <dgm:prSet presAssocID="{A565E566-FA19-4196-BFD6-B5118F05ADA4}" presName="spaceRect" presStyleCnt="0"/>
      <dgm:spPr/>
    </dgm:pt>
    <dgm:pt modelId="{F06CFA70-A075-4FD2-8C00-52970DF3EE06}" type="pres">
      <dgm:prSet presAssocID="{A565E566-FA19-4196-BFD6-B5118F05ADA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F6FC00-5BC4-42BF-97F7-0BFB32B35440}" srcId="{542A6911-D344-4F97-8294-087952AFCC97}" destId="{AA3BD227-89CC-409D-8E3C-59E9058FC9A5}" srcOrd="0" destOrd="0" parTransId="{96158941-0F2D-4352-B4CF-6E6BA9D0BF16}" sibTransId="{B000D1FF-3EA4-499A-B6BC-40326BB2D342}"/>
    <dgm:cxn modelId="{D3C47E67-4EBC-4011-9B23-87B7ECBAB4FC}" type="presOf" srcId="{AA3BD227-89CC-409D-8E3C-59E9058FC9A5}" destId="{E9956775-7487-45B6-A66D-9729B6BFFB54}" srcOrd="0" destOrd="0" presId="urn:microsoft.com/office/officeart/2018/2/layout/IconVerticalSolidList"/>
    <dgm:cxn modelId="{F177FF69-9070-40EB-BD53-8AA4F5E758FB}" type="presOf" srcId="{A565E566-FA19-4196-BFD6-B5118F05ADA4}" destId="{F06CFA70-A075-4FD2-8C00-52970DF3EE06}" srcOrd="0" destOrd="0" presId="urn:microsoft.com/office/officeart/2018/2/layout/IconVerticalSolidList"/>
    <dgm:cxn modelId="{B8972292-A9B6-48C6-8B7B-B436DEAEE3C7}" srcId="{542A6911-D344-4F97-8294-087952AFCC97}" destId="{A565E566-FA19-4196-BFD6-B5118F05ADA4}" srcOrd="1" destOrd="0" parTransId="{E3D37E11-4A8B-4554-A60A-237B4CE49A85}" sibTransId="{5648FC1B-334A-474F-8772-7601756DCCAB}"/>
    <dgm:cxn modelId="{EFB0D999-7320-4908-AB44-9A12ACD99D6B}" type="presOf" srcId="{542A6911-D344-4F97-8294-087952AFCC97}" destId="{3176A551-BC4A-4378-84A7-57C96E5FD21D}" srcOrd="0" destOrd="0" presId="urn:microsoft.com/office/officeart/2018/2/layout/IconVerticalSolidList"/>
    <dgm:cxn modelId="{90B0518A-A5A4-4650-9848-27520F67B2F6}" type="presParOf" srcId="{3176A551-BC4A-4378-84A7-57C96E5FD21D}" destId="{DA4D8424-D241-407A-B356-EC6D5CCC43C0}" srcOrd="0" destOrd="0" presId="urn:microsoft.com/office/officeart/2018/2/layout/IconVerticalSolidList"/>
    <dgm:cxn modelId="{599D5131-5A13-4875-ADF6-2410DC1E8B11}" type="presParOf" srcId="{DA4D8424-D241-407A-B356-EC6D5CCC43C0}" destId="{97A5B6C1-274B-44E2-A726-504533D475AE}" srcOrd="0" destOrd="0" presId="urn:microsoft.com/office/officeart/2018/2/layout/IconVerticalSolidList"/>
    <dgm:cxn modelId="{C9B53B2C-C904-4FB6-A1D6-D16BF8A3635E}" type="presParOf" srcId="{DA4D8424-D241-407A-B356-EC6D5CCC43C0}" destId="{92962238-2C5A-4E11-9117-9C17D85D4AFB}" srcOrd="1" destOrd="0" presId="urn:microsoft.com/office/officeart/2018/2/layout/IconVerticalSolidList"/>
    <dgm:cxn modelId="{F0DCF75E-856F-429B-BA5C-C81E8F874C79}" type="presParOf" srcId="{DA4D8424-D241-407A-B356-EC6D5CCC43C0}" destId="{B4F3248C-3C0D-4B4C-8F39-C9D2A9741F1E}" srcOrd="2" destOrd="0" presId="urn:microsoft.com/office/officeart/2018/2/layout/IconVerticalSolidList"/>
    <dgm:cxn modelId="{8B0D1E40-17EB-44B8-9CF9-CEC78F3E94B1}" type="presParOf" srcId="{DA4D8424-D241-407A-B356-EC6D5CCC43C0}" destId="{E9956775-7487-45B6-A66D-9729B6BFFB54}" srcOrd="3" destOrd="0" presId="urn:microsoft.com/office/officeart/2018/2/layout/IconVerticalSolidList"/>
    <dgm:cxn modelId="{87D344A2-0244-4142-B3FC-A6AF91666C3D}" type="presParOf" srcId="{3176A551-BC4A-4378-84A7-57C96E5FD21D}" destId="{F4E58A62-08E7-4CCE-B88A-64E66D47DABB}" srcOrd="1" destOrd="0" presId="urn:microsoft.com/office/officeart/2018/2/layout/IconVerticalSolidList"/>
    <dgm:cxn modelId="{018BBE4F-802A-42E6-BB33-B7FC46A61757}" type="presParOf" srcId="{3176A551-BC4A-4378-84A7-57C96E5FD21D}" destId="{7FCCF9EE-6937-4790-9D46-D78DC0715490}" srcOrd="2" destOrd="0" presId="urn:microsoft.com/office/officeart/2018/2/layout/IconVerticalSolidList"/>
    <dgm:cxn modelId="{B7EDE896-5455-4119-8901-737F7B00F3E5}" type="presParOf" srcId="{7FCCF9EE-6937-4790-9D46-D78DC0715490}" destId="{C638EB7B-B178-478E-AF52-5F7EF8917351}" srcOrd="0" destOrd="0" presId="urn:microsoft.com/office/officeart/2018/2/layout/IconVerticalSolidList"/>
    <dgm:cxn modelId="{23DC23A9-D68D-4494-B9AC-C38098213CFC}" type="presParOf" srcId="{7FCCF9EE-6937-4790-9D46-D78DC0715490}" destId="{141F0CEE-5910-4A05-B4D9-FD20B8C6CA35}" srcOrd="1" destOrd="0" presId="urn:microsoft.com/office/officeart/2018/2/layout/IconVerticalSolidList"/>
    <dgm:cxn modelId="{7B5B6C1B-192A-46F6-B0D5-351B218F51A5}" type="presParOf" srcId="{7FCCF9EE-6937-4790-9D46-D78DC0715490}" destId="{EC58826B-7C24-4E4F-BB9A-F240D1DA383F}" srcOrd="2" destOrd="0" presId="urn:microsoft.com/office/officeart/2018/2/layout/IconVerticalSolidList"/>
    <dgm:cxn modelId="{966814C0-4612-4BAA-9080-8248817E81CE}" type="presParOf" srcId="{7FCCF9EE-6937-4790-9D46-D78DC0715490}" destId="{F06CFA70-A075-4FD2-8C00-52970DF3EE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A137DE-237A-44E5-B912-44DFD5790F5E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FE866D-0407-4242-B2A6-10AFE827AE88}">
      <dgm:prSet/>
      <dgm:spPr/>
      <dgm:t>
        <a:bodyPr/>
        <a:lstStyle/>
        <a:p>
          <a:r>
            <a:rPr lang="es-CL" dirty="0"/>
            <a:t>La cultura China esta vinculada a tres factores:</a:t>
          </a:r>
          <a:endParaRPr lang="en-US" dirty="0"/>
        </a:p>
      </dgm:t>
    </dgm:pt>
    <dgm:pt modelId="{7C2887BF-7DD0-4963-8764-3EA7645A927D}" type="parTrans" cxnId="{3D04A491-DE41-4ED8-A94C-8DBF9A700F98}">
      <dgm:prSet/>
      <dgm:spPr/>
      <dgm:t>
        <a:bodyPr/>
        <a:lstStyle/>
        <a:p>
          <a:endParaRPr lang="en-US"/>
        </a:p>
      </dgm:t>
    </dgm:pt>
    <dgm:pt modelId="{92DA0C2D-B38F-44E9-90BC-4EE3BC3BE0B5}" type="sibTrans" cxnId="{3D04A491-DE41-4ED8-A94C-8DBF9A700F98}">
      <dgm:prSet/>
      <dgm:spPr/>
      <dgm:t>
        <a:bodyPr/>
        <a:lstStyle/>
        <a:p>
          <a:endParaRPr lang="en-US"/>
        </a:p>
      </dgm:t>
    </dgm:pt>
    <dgm:pt modelId="{51B5812F-1D76-4C89-A280-BB41E910C361}">
      <dgm:prSet/>
      <dgm:spPr/>
      <dgm:t>
        <a:bodyPr/>
        <a:lstStyle/>
        <a:p>
          <a:r>
            <a:rPr lang="es-CL"/>
            <a:t>1. Condiciones socio políticas y culturales de la Republica Popular China.</a:t>
          </a:r>
          <a:endParaRPr lang="en-US"/>
        </a:p>
      </dgm:t>
    </dgm:pt>
    <dgm:pt modelId="{F3C36037-2F4C-4668-AF65-1ABCA422A8BA}" type="parTrans" cxnId="{AF7F9008-3DCF-49BC-AA3A-4675A9C36B09}">
      <dgm:prSet/>
      <dgm:spPr/>
      <dgm:t>
        <a:bodyPr/>
        <a:lstStyle/>
        <a:p>
          <a:endParaRPr lang="en-US"/>
        </a:p>
      </dgm:t>
    </dgm:pt>
    <dgm:pt modelId="{E5EDFFDA-B5E0-43E2-9FC7-7C12CD028598}" type="sibTrans" cxnId="{AF7F9008-3DCF-49BC-AA3A-4675A9C36B09}">
      <dgm:prSet/>
      <dgm:spPr/>
      <dgm:t>
        <a:bodyPr/>
        <a:lstStyle/>
        <a:p>
          <a:endParaRPr lang="en-US"/>
        </a:p>
      </dgm:t>
    </dgm:pt>
    <dgm:pt modelId="{196741B5-BF0F-448F-BD08-EA1894F6BD69}">
      <dgm:prSet/>
      <dgm:spPr/>
      <dgm:t>
        <a:bodyPr/>
        <a:lstStyle/>
        <a:p>
          <a:r>
            <a:rPr lang="es-CL"/>
            <a:t>2. La influencia del confucianismo y del taoísmo, fomentando el cultivo de la moralidad y el aprendizaje durante toda la vida.</a:t>
          </a:r>
          <a:endParaRPr lang="en-US"/>
        </a:p>
      </dgm:t>
    </dgm:pt>
    <dgm:pt modelId="{3EABBEAB-9D76-4391-A563-D482D863F6DF}" type="parTrans" cxnId="{C8B99F61-194F-475B-B4BB-B7C3E971F956}">
      <dgm:prSet/>
      <dgm:spPr/>
      <dgm:t>
        <a:bodyPr/>
        <a:lstStyle/>
        <a:p>
          <a:endParaRPr lang="en-US"/>
        </a:p>
      </dgm:t>
    </dgm:pt>
    <dgm:pt modelId="{D2B0C2D8-117A-46E4-A3CD-08D68AB8F164}" type="sibTrans" cxnId="{C8B99F61-194F-475B-B4BB-B7C3E971F956}">
      <dgm:prSet/>
      <dgm:spPr/>
      <dgm:t>
        <a:bodyPr/>
        <a:lstStyle/>
        <a:p>
          <a:endParaRPr lang="en-US"/>
        </a:p>
      </dgm:t>
    </dgm:pt>
    <dgm:pt modelId="{5F999583-83E0-4757-86E2-F3C53EDC386F}">
      <dgm:prSet/>
      <dgm:spPr/>
      <dgm:t>
        <a:bodyPr/>
        <a:lstStyle/>
        <a:p>
          <a:r>
            <a:rPr lang="es-CL"/>
            <a:t>3. Una serie de reglas que originalmente estaban pensadas para la guerra y que incluyen los conceptos de estrategia y táctica.  </a:t>
          </a:r>
          <a:endParaRPr lang="en-US"/>
        </a:p>
      </dgm:t>
    </dgm:pt>
    <dgm:pt modelId="{466C848A-B2EB-45A6-A0ED-EE50EDEE1226}" type="parTrans" cxnId="{1C397CEE-24D7-481F-8928-4957B39C611E}">
      <dgm:prSet/>
      <dgm:spPr/>
      <dgm:t>
        <a:bodyPr/>
        <a:lstStyle/>
        <a:p>
          <a:endParaRPr lang="en-US"/>
        </a:p>
      </dgm:t>
    </dgm:pt>
    <dgm:pt modelId="{E3E3E876-A526-4358-98F9-B12D887E9F17}" type="sibTrans" cxnId="{1C397CEE-24D7-481F-8928-4957B39C611E}">
      <dgm:prSet/>
      <dgm:spPr/>
      <dgm:t>
        <a:bodyPr/>
        <a:lstStyle/>
        <a:p>
          <a:endParaRPr lang="en-US"/>
        </a:p>
      </dgm:t>
    </dgm:pt>
    <dgm:pt modelId="{CC988EA2-5940-49B2-A8B5-9A762386E176}" type="pres">
      <dgm:prSet presAssocID="{CCA137DE-237A-44E5-B912-44DFD5790F5E}" presName="vert0" presStyleCnt="0">
        <dgm:presLayoutVars>
          <dgm:dir/>
          <dgm:animOne val="branch"/>
          <dgm:animLvl val="lvl"/>
        </dgm:presLayoutVars>
      </dgm:prSet>
      <dgm:spPr/>
    </dgm:pt>
    <dgm:pt modelId="{DA0E708F-6A06-4B08-B66A-F8D33C4C6F14}" type="pres">
      <dgm:prSet presAssocID="{7FFE866D-0407-4242-B2A6-10AFE827AE88}" presName="thickLine" presStyleLbl="alignNode1" presStyleIdx="0" presStyleCnt="4"/>
      <dgm:spPr/>
    </dgm:pt>
    <dgm:pt modelId="{9F8F63CE-46FF-4D2F-8999-E4A8DDCA7329}" type="pres">
      <dgm:prSet presAssocID="{7FFE866D-0407-4242-B2A6-10AFE827AE88}" presName="horz1" presStyleCnt="0"/>
      <dgm:spPr/>
    </dgm:pt>
    <dgm:pt modelId="{6388945D-643E-40CA-994D-260569A4EC50}" type="pres">
      <dgm:prSet presAssocID="{7FFE866D-0407-4242-B2A6-10AFE827AE88}" presName="tx1" presStyleLbl="revTx" presStyleIdx="0" presStyleCnt="4"/>
      <dgm:spPr/>
    </dgm:pt>
    <dgm:pt modelId="{7252DF3B-E422-4641-B696-DFE7FCABF661}" type="pres">
      <dgm:prSet presAssocID="{7FFE866D-0407-4242-B2A6-10AFE827AE88}" presName="vert1" presStyleCnt="0"/>
      <dgm:spPr/>
    </dgm:pt>
    <dgm:pt modelId="{299D5C7E-88A7-4645-822A-76A4E2A7FCCC}" type="pres">
      <dgm:prSet presAssocID="{51B5812F-1D76-4C89-A280-BB41E910C361}" presName="thickLine" presStyleLbl="alignNode1" presStyleIdx="1" presStyleCnt="4"/>
      <dgm:spPr/>
    </dgm:pt>
    <dgm:pt modelId="{CB51D85A-E86F-44A9-84DF-6A57C5FD9467}" type="pres">
      <dgm:prSet presAssocID="{51B5812F-1D76-4C89-A280-BB41E910C361}" presName="horz1" presStyleCnt="0"/>
      <dgm:spPr/>
    </dgm:pt>
    <dgm:pt modelId="{A7AE580E-DDA0-4135-A19A-58A905422029}" type="pres">
      <dgm:prSet presAssocID="{51B5812F-1D76-4C89-A280-BB41E910C361}" presName="tx1" presStyleLbl="revTx" presStyleIdx="1" presStyleCnt="4"/>
      <dgm:spPr/>
    </dgm:pt>
    <dgm:pt modelId="{A03DBC02-EF49-4CAA-A5A7-35ED7B2844A7}" type="pres">
      <dgm:prSet presAssocID="{51B5812F-1D76-4C89-A280-BB41E910C361}" presName="vert1" presStyleCnt="0"/>
      <dgm:spPr/>
    </dgm:pt>
    <dgm:pt modelId="{586DF576-5126-4001-8619-8CA9D8AD19AC}" type="pres">
      <dgm:prSet presAssocID="{196741B5-BF0F-448F-BD08-EA1894F6BD69}" presName="thickLine" presStyleLbl="alignNode1" presStyleIdx="2" presStyleCnt="4"/>
      <dgm:spPr/>
    </dgm:pt>
    <dgm:pt modelId="{51EC935E-40CB-49F1-847B-02A247E2B99D}" type="pres">
      <dgm:prSet presAssocID="{196741B5-BF0F-448F-BD08-EA1894F6BD69}" presName="horz1" presStyleCnt="0"/>
      <dgm:spPr/>
    </dgm:pt>
    <dgm:pt modelId="{EC8125B5-2072-4C22-A8F9-69EE4018DCEE}" type="pres">
      <dgm:prSet presAssocID="{196741B5-BF0F-448F-BD08-EA1894F6BD69}" presName="tx1" presStyleLbl="revTx" presStyleIdx="2" presStyleCnt="4"/>
      <dgm:spPr/>
    </dgm:pt>
    <dgm:pt modelId="{643B1A12-D2CD-47B3-AF0A-1C7A728B0B22}" type="pres">
      <dgm:prSet presAssocID="{196741B5-BF0F-448F-BD08-EA1894F6BD69}" presName="vert1" presStyleCnt="0"/>
      <dgm:spPr/>
    </dgm:pt>
    <dgm:pt modelId="{1BE81377-CDFE-4E87-A5AB-FB880CBE8B28}" type="pres">
      <dgm:prSet presAssocID="{5F999583-83E0-4757-86E2-F3C53EDC386F}" presName="thickLine" presStyleLbl="alignNode1" presStyleIdx="3" presStyleCnt="4"/>
      <dgm:spPr/>
    </dgm:pt>
    <dgm:pt modelId="{3BC2E5E2-7936-4713-B216-C94165F14AAF}" type="pres">
      <dgm:prSet presAssocID="{5F999583-83E0-4757-86E2-F3C53EDC386F}" presName="horz1" presStyleCnt="0"/>
      <dgm:spPr/>
    </dgm:pt>
    <dgm:pt modelId="{853AA339-DDDD-40FA-9EB1-9C799CCA50D0}" type="pres">
      <dgm:prSet presAssocID="{5F999583-83E0-4757-86E2-F3C53EDC386F}" presName="tx1" presStyleLbl="revTx" presStyleIdx="3" presStyleCnt="4"/>
      <dgm:spPr/>
    </dgm:pt>
    <dgm:pt modelId="{664EB458-219C-4DA0-AE29-90005F5A9A70}" type="pres">
      <dgm:prSet presAssocID="{5F999583-83E0-4757-86E2-F3C53EDC386F}" presName="vert1" presStyleCnt="0"/>
      <dgm:spPr/>
    </dgm:pt>
  </dgm:ptLst>
  <dgm:cxnLst>
    <dgm:cxn modelId="{AF7F9008-3DCF-49BC-AA3A-4675A9C36B09}" srcId="{CCA137DE-237A-44E5-B912-44DFD5790F5E}" destId="{51B5812F-1D76-4C89-A280-BB41E910C361}" srcOrd="1" destOrd="0" parTransId="{F3C36037-2F4C-4668-AF65-1ABCA422A8BA}" sibTransId="{E5EDFFDA-B5E0-43E2-9FC7-7C12CD028598}"/>
    <dgm:cxn modelId="{C8B99F61-194F-475B-B4BB-B7C3E971F956}" srcId="{CCA137DE-237A-44E5-B912-44DFD5790F5E}" destId="{196741B5-BF0F-448F-BD08-EA1894F6BD69}" srcOrd="2" destOrd="0" parTransId="{3EABBEAB-9D76-4391-A563-D482D863F6DF}" sibTransId="{D2B0C2D8-117A-46E4-A3CD-08D68AB8F164}"/>
    <dgm:cxn modelId="{3D04A491-DE41-4ED8-A94C-8DBF9A700F98}" srcId="{CCA137DE-237A-44E5-B912-44DFD5790F5E}" destId="{7FFE866D-0407-4242-B2A6-10AFE827AE88}" srcOrd="0" destOrd="0" parTransId="{7C2887BF-7DD0-4963-8764-3EA7645A927D}" sibTransId="{92DA0C2D-B38F-44E9-90BC-4EE3BC3BE0B5}"/>
    <dgm:cxn modelId="{FE028EAC-2BC9-4B12-A828-8799A0142982}" type="presOf" srcId="{CCA137DE-237A-44E5-B912-44DFD5790F5E}" destId="{CC988EA2-5940-49B2-A8B5-9A762386E176}" srcOrd="0" destOrd="0" presId="urn:microsoft.com/office/officeart/2008/layout/LinedList"/>
    <dgm:cxn modelId="{2483BCCE-8020-473A-862D-136BDEC5F941}" type="presOf" srcId="{196741B5-BF0F-448F-BD08-EA1894F6BD69}" destId="{EC8125B5-2072-4C22-A8F9-69EE4018DCEE}" srcOrd="0" destOrd="0" presId="urn:microsoft.com/office/officeart/2008/layout/LinedList"/>
    <dgm:cxn modelId="{46EEC7D7-AD51-443A-8EA8-DDCFEE01D780}" type="presOf" srcId="{7FFE866D-0407-4242-B2A6-10AFE827AE88}" destId="{6388945D-643E-40CA-994D-260569A4EC50}" srcOrd="0" destOrd="0" presId="urn:microsoft.com/office/officeart/2008/layout/LinedList"/>
    <dgm:cxn modelId="{B41E60E2-9275-42E3-84EB-A8DE65633E34}" type="presOf" srcId="{5F999583-83E0-4757-86E2-F3C53EDC386F}" destId="{853AA339-DDDD-40FA-9EB1-9C799CCA50D0}" srcOrd="0" destOrd="0" presId="urn:microsoft.com/office/officeart/2008/layout/LinedList"/>
    <dgm:cxn modelId="{1C397CEE-24D7-481F-8928-4957B39C611E}" srcId="{CCA137DE-237A-44E5-B912-44DFD5790F5E}" destId="{5F999583-83E0-4757-86E2-F3C53EDC386F}" srcOrd="3" destOrd="0" parTransId="{466C848A-B2EB-45A6-A0ED-EE50EDEE1226}" sibTransId="{E3E3E876-A526-4358-98F9-B12D887E9F17}"/>
    <dgm:cxn modelId="{EC71B0FF-4EC3-4A7A-80E0-0FD2BA8473D9}" type="presOf" srcId="{51B5812F-1D76-4C89-A280-BB41E910C361}" destId="{A7AE580E-DDA0-4135-A19A-58A905422029}" srcOrd="0" destOrd="0" presId="urn:microsoft.com/office/officeart/2008/layout/LinedList"/>
    <dgm:cxn modelId="{30893B5A-9575-46EF-A479-66CBBC9F47C7}" type="presParOf" srcId="{CC988EA2-5940-49B2-A8B5-9A762386E176}" destId="{DA0E708F-6A06-4B08-B66A-F8D33C4C6F14}" srcOrd="0" destOrd="0" presId="urn:microsoft.com/office/officeart/2008/layout/LinedList"/>
    <dgm:cxn modelId="{664294C1-939B-4F4A-9007-D3EF9BC80830}" type="presParOf" srcId="{CC988EA2-5940-49B2-A8B5-9A762386E176}" destId="{9F8F63CE-46FF-4D2F-8999-E4A8DDCA7329}" srcOrd="1" destOrd="0" presId="urn:microsoft.com/office/officeart/2008/layout/LinedList"/>
    <dgm:cxn modelId="{ACDAC27F-3E7E-481A-B438-F0E5430C84BE}" type="presParOf" srcId="{9F8F63CE-46FF-4D2F-8999-E4A8DDCA7329}" destId="{6388945D-643E-40CA-994D-260569A4EC50}" srcOrd="0" destOrd="0" presId="urn:microsoft.com/office/officeart/2008/layout/LinedList"/>
    <dgm:cxn modelId="{547533BA-EB90-4E77-A70D-A160062BC9A3}" type="presParOf" srcId="{9F8F63CE-46FF-4D2F-8999-E4A8DDCA7329}" destId="{7252DF3B-E422-4641-B696-DFE7FCABF661}" srcOrd="1" destOrd="0" presId="urn:microsoft.com/office/officeart/2008/layout/LinedList"/>
    <dgm:cxn modelId="{2901464B-1655-4D84-9939-A040C84960DB}" type="presParOf" srcId="{CC988EA2-5940-49B2-A8B5-9A762386E176}" destId="{299D5C7E-88A7-4645-822A-76A4E2A7FCCC}" srcOrd="2" destOrd="0" presId="urn:microsoft.com/office/officeart/2008/layout/LinedList"/>
    <dgm:cxn modelId="{51F3B4C4-B4E0-4B5F-A3F7-C4FED869A6BE}" type="presParOf" srcId="{CC988EA2-5940-49B2-A8B5-9A762386E176}" destId="{CB51D85A-E86F-44A9-84DF-6A57C5FD9467}" srcOrd="3" destOrd="0" presId="urn:microsoft.com/office/officeart/2008/layout/LinedList"/>
    <dgm:cxn modelId="{20CA1872-D9FE-4D2F-9726-4997756763C8}" type="presParOf" srcId="{CB51D85A-E86F-44A9-84DF-6A57C5FD9467}" destId="{A7AE580E-DDA0-4135-A19A-58A905422029}" srcOrd="0" destOrd="0" presId="urn:microsoft.com/office/officeart/2008/layout/LinedList"/>
    <dgm:cxn modelId="{8C70838D-BC9D-4D99-851A-AA6B1CE3BF45}" type="presParOf" srcId="{CB51D85A-E86F-44A9-84DF-6A57C5FD9467}" destId="{A03DBC02-EF49-4CAA-A5A7-35ED7B2844A7}" srcOrd="1" destOrd="0" presId="urn:microsoft.com/office/officeart/2008/layout/LinedList"/>
    <dgm:cxn modelId="{9E2054A9-148D-4445-A51C-7EBBD0A2C475}" type="presParOf" srcId="{CC988EA2-5940-49B2-A8B5-9A762386E176}" destId="{586DF576-5126-4001-8619-8CA9D8AD19AC}" srcOrd="4" destOrd="0" presId="urn:microsoft.com/office/officeart/2008/layout/LinedList"/>
    <dgm:cxn modelId="{9D5F0613-E3B0-465C-AE2C-D164C4156746}" type="presParOf" srcId="{CC988EA2-5940-49B2-A8B5-9A762386E176}" destId="{51EC935E-40CB-49F1-847B-02A247E2B99D}" srcOrd="5" destOrd="0" presId="urn:microsoft.com/office/officeart/2008/layout/LinedList"/>
    <dgm:cxn modelId="{2EDB8323-DB2E-4EF3-8DAB-4381B83DC84E}" type="presParOf" srcId="{51EC935E-40CB-49F1-847B-02A247E2B99D}" destId="{EC8125B5-2072-4C22-A8F9-69EE4018DCEE}" srcOrd="0" destOrd="0" presId="urn:microsoft.com/office/officeart/2008/layout/LinedList"/>
    <dgm:cxn modelId="{7448EDC8-0991-4483-BEC1-0E5201ED3D01}" type="presParOf" srcId="{51EC935E-40CB-49F1-847B-02A247E2B99D}" destId="{643B1A12-D2CD-47B3-AF0A-1C7A728B0B22}" srcOrd="1" destOrd="0" presId="urn:microsoft.com/office/officeart/2008/layout/LinedList"/>
    <dgm:cxn modelId="{8E7D2486-9DC2-404C-9090-FB1AAFBDE862}" type="presParOf" srcId="{CC988EA2-5940-49B2-A8B5-9A762386E176}" destId="{1BE81377-CDFE-4E87-A5AB-FB880CBE8B28}" srcOrd="6" destOrd="0" presId="urn:microsoft.com/office/officeart/2008/layout/LinedList"/>
    <dgm:cxn modelId="{8C17D864-417C-47F9-9E95-A41ADD190900}" type="presParOf" srcId="{CC988EA2-5940-49B2-A8B5-9A762386E176}" destId="{3BC2E5E2-7936-4713-B216-C94165F14AAF}" srcOrd="7" destOrd="0" presId="urn:microsoft.com/office/officeart/2008/layout/LinedList"/>
    <dgm:cxn modelId="{F49B2D18-4CE6-4F34-A3CB-15E95C637D90}" type="presParOf" srcId="{3BC2E5E2-7936-4713-B216-C94165F14AAF}" destId="{853AA339-DDDD-40FA-9EB1-9C799CCA50D0}" srcOrd="0" destOrd="0" presId="urn:microsoft.com/office/officeart/2008/layout/LinedList"/>
    <dgm:cxn modelId="{09B1B11A-DE4C-4C2D-BE75-8B101B1C8026}" type="presParOf" srcId="{3BC2E5E2-7936-4713-B216-C94165F14AAF}" destId="{664EB458-219C-4DA0-AE29-90005F5A9A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D2CF1-9A92-4AAA-AC1F-863841ADF571}">
      <dsp:nvSpPr>
        <dsp:cNvPr id="0" name=""/>
        <dsp:cNvSpPr/>
      </dsp:nvSpPr>
      <dsp:spPr>
        <a:xfrm>
          <a:off x="720089" y="1761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Lo único que determina la victoria o la derrota en la guerra es la estrategia. </a:t>
          </a:r>
          <a:endParaRPr lang="en-US" sz="2100" kern="1200"/>
        </a:p>
      </dsp:txBody>
      <dsp:txXfrm>
        <a:off x="720089" y="1761"/>
        <a:ext cx="2550317" cy="1530190"/>
      </dsp:txXfrm>
    </dsp:sp>
    <dsp:sp modelId="{7E7DBA12-48AA-4AFF-99F0-E880AEFE5019}">
      <dsp:nvSpPr>
        <dsp:cNvPr id="0" name=""/>
        <dsp:cNvSpPr/>
      </dsp:nvSpPr>
      <dsp:spPr>
        <a:xfrm>
          <a:off x="3525439" y="1761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El objetivo supremo es someter al enemigo sin luchar, mediante un cuidadoso análisis de la situación.</a:t>
          </a:r>
          <a:endParaRPr lang="en-US" sz="2100" kern="1200"/>
        </a:p>
      </dsp:txBody>
      <dsp:txXfrm>
        <a:off x="3525439" y="1761"/>
        <a:ext cx="2550317" cy="1530190"/>
      </dsp:txXfrm>
    </dsp:sp>
    <dsp:sp modelId="{1345518C-2037-4038-8DF6-3A41E993EFD4}">
      <dsp:nvSpPr>
        <dsp:cNvPr id="0" name=""/>
        <dsp:cNvSpPr/>
      </dsp:nvSpPr>
      <dsp:spPr>
        <a:xfrm>
          <a:off x="6330788" y="1761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También a través de la astucia y el engaño.</a:t>
          </a:r>
          <a:endParaRPr lang="en-US" sz="2100" kern="1200"/>
        </a:p>
      </dsp:txBody>
      <dsp:txXfrm>
        <a:off x="6330788" y="1761"/>
        <a:ext cx="2550317" cy="1530190"/>
      </dsp:txXfrm>
    </dsp:sp>
    <dsp:sp modelId="{8EBBF781-6784-40D2-9AC6-896100E60F2F}">
      <dsp:nvSpPr>
        <dsp:cNvPr id="0" name=""/>
        <dsp:cNvSpPr/>
      </dsp:nvSpPr>
      <dsp:spPr>
        <a:xfrm>
          <a:off x="2122764" y="1786983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Uso inteligente de las ventajas del terreno y el espionaje.</a:t>
          </a:r>
          <a:endParaRPr lang="en-US" sz="2100" kern="1200"/>
        </a:p>
      </dsp:txBody>
      <dsp:txXfrm>
        <a:off x="2122764" y="1786983"/>
        <a:ext cx="2550317" cy="1530190"/>
      </dsp:txXfrm>
    </dsp:sp>
    <dsp:sp modelId="{66266985-523E-4E37-9B6B-56B350E1948E}">
      <dsp:nvSpPr>
        <dsp:cNvPr id="0" name=""/>
        <dsp:cNvSpPr/>
      </dsp:nvSpPr>
      <dsp:spPr>
        <a:xfrm>
          <a:off x="4928113" y="1786983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Las estrategias son más bien pragmáticos y sin escrúpulos.</a:t>
          </a:r>
          <a:endParaRPr lang="en-US" sz="2100" kern="1200"/>
        </a:p>
      </dsp:txBody>
      <dsp:txXfrm>
        <a:off x="4928113" y="1786983"/>
        <a:ext cx="2550317" cy="153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B33A6-04D6-4079-A44C-2BFE33DAEB19}">
      <dsp:nvSpPr>
        <dsp:cNvPr id="0" name=""/>
        <dsp:cNvSpPr/>
      </dsp:nvSpPr>
      <dsp:spPr>
        <a:xfrm>
          <a:off x="0" y="4540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No calibrar el número de fuerzas.</a:t>
          </a:r>
          <a:endParaRPr lang="en-US" sz="2200" kern="1200"/>
        </a:p>
      </dsp:txBody>
      <dsp:txXfrm>
        <a:off x="40052" y="44592"/>
        <a:ext cx="5834105" cy="740358"/>
      </dsp:txXfrm>
    </dsp:sp>
    <dsp:sp modelId="{3970E06E-7368-4F0B-BC04-34E1D2362958}">
      <dsp:nvSpPr>
        <dsp:cNvPr id="0" name=""/>
        <dsp:cNvSpPr/>
      </dsp:nvSpPr>
      <dsp:spPr>
        <a:xfrm>
          <a:off x="0" y="888363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450082"/>
                <a:satOff val="-7916"/>
                <a:lumOff val="314"/>
                <a:alphaOff val="0"/>
                <a:shade val="74000"/>
                <a:satMod val="130000"/>
                <a:lumMod val="90000"/>
              </a:schemeClr>
              <a:schemeClr val="accent2">
                <a:hueOff val="450082"/>
                <a:satOff val="-7916"/>
                <a:lumOff val="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La ausencia de un sistema claro de recompensas y castigos.</a:t>
          </a:r>
          <a:endParaRPr lang="en-US" sz="2200" kern="1200"/>
        </a:p>
      </dsp:txBody>
      <dsp:txXfrm>
        <a:off x="40052" y="928415"/>
        <a:ext cx="5834105" cy="740358"/>
      </dsp:txXfrm>
    </dsp:sp>
    <dsp:sp modelId="{216F8622-B693-4C96-A75F-CDA7C4B4AED8}">
      <dsp:nvSpPr>
        <dsp:cNvPr id="0" name=""/>
        <dsp:cNvSpPr/>
      </dsp:nvSpPr>
      <dsp:spPr>
        <a:xfrm>
          <a:off x="0" y="1772185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900164"/>
                <a:satOff val="-15831"/>
                <a:lumOff val="628"/>
                <a:alphaOff val="0"/>
                <a:shade val="74000"/>
                <a:satMod val="130000"/>
                <a:lumMod val="90000"/>
              </a:schemeClr>
              <a:schemeClr val="accent2">
                <a:hueOff val="900164"/>
                <a:satOff val="-15831"/>
                <a:lumOff val="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Un entrenamiento insuficiente.</a:t>
          </a:r>
          <a:endParaRPr lang="en-US" sz="2200" kern="1200"/>
        </a:p>
      </dsp:txBody>
      <dsp:txXfrm>
        <a:off x="40052" y="1812237"/>
        <a:ext cx="5834105" cy="740358"/>
      </dsp:txXfrm>
    </dsp:sp>
    <dsp:sp modelId="{2DD5F188-3480-4356-8833-51A85EA20053}">
      <dsp:nvSpPr>
        <dsp:cNvPr id="0" name=""/>
        <dsp:cNvSpPr/>
      </dsp:nvSpPr>
      <dsp:spPr>
        <a:xfrm>
          <a:off x="0" y="2656008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350246"/>
                <a:satOff val="-23747"/>
                <a:lumOff val="941"/>
                <a:alphaOff val="0"/>
                <a:shade val="74000"/>
                <a:satMod val="130000"/>
                <a:lumMod val="90000"/>
              </a:schemeClr>
              <a:schemeClr val="accent2">
                <a:hueOff val="1350246"/>
                <a:satOff val="-23747"/>
                <a:lumOff val="94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La pasión irracional.</a:t>
          </a:r>
          <a:endParaRPr lang="en-US" sz="2200" kern="1200"/>
        </a:p>
      </dsp:txBody>
      <dsp:txXfrm>
        <a:off x="40052" y="2696060"/>
        <a:ext cx="5834105" cy="740358"/>
      </dsp:txXfrm>
    </dsp:sp>
    <dsp:sp modelId="{9D934A86-E369-4D4C-9BC4-09BF0DAF6FA4}">
      <dsp:nvSpPr>
        <dsp:cNvPr id="0" name=""/>
        <dsp:cNvSpPr/>
      </dsp:nvSpPr>
      <dsp:spPr>
        <a:xfrm>
          <a:off x="0" y="3539831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800328"/>
                <a:satOff val="-31662"/>
                <a:lumOff val="1255"/>
                <a:alphaOff val="0"/>
                <a:shade val="74000"/>
                <a:satMod val="130000"/>
                <a:lumMod val="90000"/>
              </a:schemeClr>
              <a:schemeClr val="accent2">
                <a:hueOff val="1800328"/>
                <a:satOff val="-31662"/>
                <a:lumOff val="125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La ineficiencia de la ley del orden.</a:t>
          </a:r>
          <a:endParaRPr lang="en-US" sz="2200" kern="1200"/>
        </a:p>
      </dsp:txBody>
      <dsp:txXfrm>
        <a:off x="40052" y="3579883"/>
        <a:ext cx="5834105" cy="740358"/>
      </dsp:txXfrm>
    </dsp:sp>
    <dsp:sp modelId="{5FB11DFF-CC61-463A-A934-359EA11E9B1C}">
      <dsp:nvSpPr>
        <dsp:cNvPr id="0" name=""/>
        <dsp:cNvSpPr/>
      </dsp:nvSpPr>
      <dsp:spPr>
        <a:xfrm>
          <a:off x="0" y="4423653"/>
          <a:ext cx="5914209" cy="82046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No seleccionar a los mejores soldados.</a:t>
          </a:r>
          <a:endParaRPr lang="en-US" sz="2200" kern="1200"/>
        </a:p>
      </dsp:txBody>
      <dsp:txXfrm>
        <a:off x="40052" y="4463705"/>
        <a:ext cx="5834105" cy="740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5B6C1-274B-44E2-A726-504533D475AE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62238-2C5A-4E11-9117-9C17D85D4AFB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6775-7487-45B6-A66D-9729B6BFFB54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"En la guerra, sólo cuenta la victoria rápida y no la lucha prolongada".</a:t>
          </a:r>
          <a:endParaRPr lang="en-US" sz="1900" kern="1200"/>
        </a:p>
      </dsp:txBody>
      <dsp:txXfrm>
        <a:off x="1818659" y="852906"/>
        <a:ext cx="4095549" cy="1574597"/>
      </dsp:txXfrm>
    </dsp:sp>
    <dsp:sp modelId="{C638EB7B-B178-478E-AF52-5F7EF8917351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F0CEE-5910-4A05-B4D9-FD20B8C6CA35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FA70-A075-4FD2-8C00-52970DF3EE06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Sun</a:t>
          </a:r>
          <a:r>
            <a:rPr lang="es-MX" sz="1900" kern="1200"/>
            <a:t> Tzu distingue entre nueve “tipos de terreno”: de dispersión, ligero, en clave, de comunicación, de intersección, difícil, desfavorable, cercado y mortal.</a:t>
          </a:r>
        </a:p>
      </dsp:txBody>
      <dsp:txXfrm>
        <a:off x="1818659" y="2821153"/>
        <a:ext cx="4095549" cy="1574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E708F-6A06-4B08-B66A-F8D33C4C6F14}">
      <dsp:nvSpPr>
        <dsp:cNvPr id="0" name=""/>
        <dsp:cNvSpPr/>
      </dsp:nvSpPr>
      <dsp:spPr>
        <a:xfrm>
          <a:off x="0" y="0"/>
          <a:ext cx="10576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88945D-643E-40CA-994D-260569A4EC50}">
      <dsp:nvSpPr>
        <dsp:cNvPr id="0" name=""/>
        <dsp:cNvSpPr/>
      </dsp:nvSpPr>
      <dsp:spPr>
        <a:xfrm>
          <a:off x="0" y="0"/>
          <a:ext cx="10576558" cy="104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La cultura China esta vinculada a tres factores:</a:t>
          </a:r>
          <a:endParaRPr lang="en-US" sz="3100" kern="1200" dirty="0"/>
        </a:p>
      </dsp:txBody>
      <dsp:txXfrm>
        <a:off x="0" y="0"/>
        <a:ext cx="10576558" cy="1043867"/>
      </dsp:txXfrm>
    </dsp:sp>
    <dsp:sp modelId="{299D5C7E-88A7-4645-822A-76A4E2A7FCCC}">
      <dsp:nvSpPr>
        <dsp:cNvPr id="0" name=""/>
        <dsp:cNvSpPr/>
      </dsp:nvSpPr>
      <dsp:spPr>
        <a:xfrm>
          <a:off x="0" y="1043867"/>
          <a:ext cx="10576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AE580E-DDA0-4135-A19A-58A905422029}">
      <dsp:nvSpPr>
        <dsp:cNvPr id="0" name=""/>
        <dsp:cNvSpPr/>
      </dsp:nvSpPr>
      <dsp:spPr>
        <a:xfrm>
          <a:off x="0" y="1043867"/>
          <a:ext cx="10576558" cy="104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1. Condiciones socio políticas y culturales de la Republica Popular China.</a:t>
          </a:r>
          <a:endParaRPr lang="en-US" sz="3100" kern="1200"/>
        </a:p>
      </dsp:txBody>
      <dsp:txXfrm>
        <a:off x="0" y="1043867"/>
        <a:ext cx="10576558" cy="1043867"/>
      </dsp:txXfrm>
    </dsp:sp>
    <dsp:sp modelId="{586DF576-5126-4001-8619-8CA9D8AD19AC}">
      <dsp:nvSpPr>
        <dsp:cNvPr id="0" name=""/>
        <dsp:cNvSpPr/>
      </dsp:nvSpPr>
      <dsp:spPr>
        <a:xfrm>
          <a:off x="0" y="2087734"/>
          <a:ext cx="10576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8125B5-2072-4C22-A8F9-69EE4018DCEE}">
      <dsp:nvSpPr>
        <dsp:cNvPr id="0" name=""/>
        <dsp:cNvSpPr/>
      </dsp:nvSpPr>
      <dsp:spPr>
        <a:xfrm>
          <a:off x="0" y="2087734"/>
          <a:ext cx="10576558" cy="104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2. La influencia del confucianismo y del taoísmo, fomentando el cultivo de la moralidad y el aprendizaje durante toda la vida.</a:t>
          </a:r>
          <a:endParaRPr lang="en-US" sz="3100" kern="1200"/>
        </a:p>
      </dsp:txBody>
      <dsp:txXfrm>
        <a:off x="0" y="2087734"/>
        <a:ext cx="10576558" cy="1043867"/>
      </dsp:txXfrm>
    </dsp:sp>
    <dsp:sp modelId="{1BE81377-CDFE-4E87-A5AB-FB880CBE8B28}">
      <dsp:nvSpPr>
        <dsp:cNvPr id="0" name=""/>
        <dsp:cNvSpPr/>
      </dsp:nvSpPr>
      <dsp:spPr>
        <a:xfrm>
          <a:off x="0" y="3131601"/>
          <a:ext cx="105765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3AA339-DDDD-40FA-9EB1-9C799CCA50D0}">
      <dsp:nvSpPr>
        <dsp:cNvPr id="0" name=""/>
        <dsp:cNvSpPr/>
      </dsp:nvSpPr>
      <dsp:spPr>
        <a:xfrm>
          <a:off x="0" y="3131601"/>
          <a:ext cx="10576558" cy="104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3. Una serie de reglas que originalmente estaban pensadas para la guerra y que incluyen los conceptos de estrategia y táctica.  </a:t>
          </a:r>
          <a:endParaRPr lang="en-US" sz="3100" kern="1200"/>
        </a:p>
      </dsp:txBody>
      <dsp:txXfrm>
        <a:off x="0" y="3131601"/>
        <a:ext cx="10576558" cy="104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.png"/><Relationship Id="rId7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DD390-521F-48A8-A173-D2DA6F264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3303" y="1241945"/>
            <a:ext cx="6561927" cy="2866031"/>
          </a:xfrm>
        </p:spPr>
        <p:txBody>
          <a:bodyPr/>
          <a:lstStyle/>
          <a:p>
            <a:br>
              <a:rPr lang="es-CL" sz="2800" dirty="0"/>
            </a:br>
            <a:br>
              <a:rPr lang="es-CL" sz="2800" dirty="0"/>
            </a:br>
            <a:r>
              <a:rPr lang="es-CL" sz="4000" dirty="0"/>
              <a:t>El arte de la guerra </a:t>
            </a:r>
            <a:br>
              <a:rPr lang="es-CL" sz="4000" dirty="0"/>
            </a:br>
            <a:r>
              <a:rPr lang="es-CL" sz="4000" dirty="0" err="1"/>
              <a:t>Sunzi</a:t>
            </a:r>
            <a:r>
              <a:rPr lang="es-CL" sz="4000" dirty="0"/>
              <a:t> (2°parte)</a:t>
            </a:r>
            <a:br>
              <a:rPr lang="es-CL" sz="4000" dirty="0"/>
            </a:br>
            <a:r>
              <a:rPr lang="es-CL" sz="4000" i="1" dirty="0" err="1"/>
              <a:t>Sunzi</a:t>
            </a:r>
            <a:r>
              <a:rPr lang="es-CL" sz="4000" i="1" dirty="0"/>
              <a:t> </a:t>
            </a:r>
            <a:r>
              <a:rPr lang="es-CL" sz="4000" i="1" dirty="0" err="1"/>
              <a:t>bingfa</a:t>
            </a:r>
            <a:r>
              <a:rPr lang="es-CL" sz="4000" i="1" dirty="0"/>
              <a:t>  </a:t>
            </a:r>
            <a:r>
              <a:rPr kumimoji="0" lang="zh-CN" altLang="es-C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孙</a:t>
            </a:r>
            <a:r>
              <a:rPr kumimoji="0" lang="zh-CN" altLang="es-CL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子兵法</a:t>
            </a:r>
            <a:br>
              <a:rPr kumimoji="0" lang="es-CL" altLang="zh-CN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endParaRPr lang="es-CL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F6D86E-70E4-456B-A33B-2E8DFC0CB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s-CL" sz="8000" dirty="0"/>
              <a:t>Expositora: Victoria Lueckel</a:t>
            </a:r>
          </a:p>
          <a:p>
            <a:pPr algn="ctr"/>
            <a:r>
              <a:rPr lang="es-CL" sz="8000" dirty="0"/>
              <a:t>Sinóloga M.A</a:t>
            </a:r>
          </a:p>
          <a:p>
            <a:pPr algn="ctr"/>
            <a:r>
              <a:rPr lang="es-CL" sz="8000" dirty="0"/>
              <a:t>Friedrich Wilhelm </a:t>
            </a:r>
            <a:r>
              <a:rPr lang="es-CL" sz="8000" dirty="0" err="1"/>
              <a:t>Universität</a:t>
            </a:r>
            <a:r>
              <a:rPr lang="es-CL" sz="8000" dirty="0"/>
              <a:t> Bonn, Alemania</a:t>
            </a:r>
          </a:p>
          <a:p>
            <a:pPr algn="ctr"/>
            <a:r>
              <a:rPr lang="es-CL" sz="8000" dirty="0"/>
              <a:t>Programa Asia Pacifico, PUCV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007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E40B2-C56C-4355-A068-B225BBBD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dirty="0"/>
              <a:t>Capítulo 4: La formación</a:t>
            </a:r>
          </a:p>
        </p:txBody>
      </p:sp>
      <p:pic>
        <p:nvPicPr>
          <p:cNvPr id="5" name="Imagen 4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6FC74FD-02A4-4E3B-BE8B-75E642453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37" r="1" b="1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5A3C5-ECEA-4758-8C37-673B63E9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es-MX" dirty="0"/>
              <a:t>Tener la habilidad de asegurar la invencibilidad y conocer los defectos del enemigo para poder derrotarlo en su momento más débil.</a:t>
            </a:r>
          </a:p>
          <a:p>
            <a:r>
              <a:rPr lang="de-DE" dirty="0" err="1">
                <a:effectLst/>
                <a:ea typeface="Calibri" panose="020F0502020204030204" pitchFamily="34" charset="0"/>
              </a:rPr>
              <a:t>Posiciona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su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ejército</a:t>
            </a:r>
            <a:r>
              <a:rPr lang="de-DE" dirty="0">
                <a:effectLst/>
                <a:ea typeface="Calibri" panose="020F0502020204030204" pitchFamily="34" charset="0"/>
              </a:rPr>
              <a:t> de </a:t>
            </a:r>
            <a:r>
              <a:rPr lang="de-DE" dirty="0" err="1">
                <a:effectLst/>
                <a:ea typeface="Calibri" panose="020F0502020204030204" pitchFamily="34" charset="0"/>
              </a:rPr>
              <a:t>tal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manera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que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no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pueda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perder</a:t>
            </a:r>
            <a:r>
              <a:rPr lang="de-DE" dirty="0">
                <a:effectLst/>
                <a:ea typeface="Calibri" panose="020F0502020204030204" pitchFamily="34" charset="0"/>
              </a:rPr>
              <a:t> en </a:t>
            </a:r>
            <a:r>
              <a:rPr lang="de-DE" dirty="0" err="1">
                <a:effectLst/>
                <a:ea typeface="Calibri" panose="020F0502020204030204" pitchFamily="34" charset="0"/>
              </a:rPr>
              <a:t>absoluto</a:t>
            </a:r>
            <a:r>
              <a:rPr lang="de-DE" dirty="0">
                <a:effectLst/>
                <a:ea typeface="Calibri" panose="020F0502020204030204" pitchFamily="34" charset="0"/>
              </a:rPr>
              <a:t> y </a:t>
            </a:r>
            <a:r>
              <a:rPr lang="de-DE" dirty="0" err="1">
                <a:effectLst/>
                <a:ea typeface="Calibri" panose="020F0502020204030204" pitchFamily="34" charset="0"/>
              </a:rPr>
              <a:t>busca</a:t>
            </a:r>
            <a:r>
              <a:rPr lang="de-DE" dirty="0">
                <a:effectLst/>
                <a:ea typeface="Calibri" panose="020F0502020204030204" pitchFamily="34" charset="0"/>
              </a:rPr>
              <a:t> la </a:t>
            </a:r>
            <a:r>
              <a:rPr lang="de-DE" dirty="0" err="1">
                <a:effectLst/>
                <a:ea typeface="Calibri" panose="020F0502020204030204" pitchFamily="34" charset="0"/>
              </a:rPr>
              <a:t>victoria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antes</a:t>
            </a:r>
            <a:r>
              <a:rPr lang="de-DE" dirty="0">
                <a:effectLst/>
                <a:ea typeface="Calibri" panose="020F0502020204030204" pitchFamily="34" charset="0"/>
              </a:rPr>
              <a:t> de </a:t>
            </a:r>
            <a:r>
              <a:rPr lang="de-DE" dirty="0" err="1">
                <a:effectLst/>
                <a:ea typeface="Calibri" panose="020F0502020204030204" pitchFamily="34" charset="0"/>
              </a:rPr>
              <a:t>entrar</a:t>
            </a:r>
            <a:r>
              <a:rPr lang="de-DE" dirty="0">
                <a:effectLst/>
                <a:ea typeface="Calibri" panose="020F0502020204030204" pitchFamily="34" charset="0"/>
              </a:rPr>
              <a:t> en </a:t>
            </a:r>
            <a:r>
              <a:rPr lang="de-DE" dirty="0" err="1">
                <a:effectLst/>
                <a:ea typeface="Calibri" panose="020F0502020204030204" pitchFamily="34" charset="0"/>
              </a:rPr>
              <a:t>batalla</a:t>
            </a:r>
            <a:r>
              <a:rPr lang="de-DE" dirty="0">
                <a:effectLst/>
                <a:ea typeface="Calibri" panose="020F0502020204030204" pitchFamily="34" charset="0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880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139BF-575F-485C-A9F5-322A0EEB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dirty="0"/>
              <a:t>Capítulo 5: El poder del impacto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6A7A83-8DC2-499B-941C-224A2BF8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>
                <a:effectLst/>
                <a:ea typeface="Calibri" panose="020F0502020204030204" pitchFamily="34" charset="0"/>
              </a:rPr>
              <a:t>El </a:t>
            </a:r>
            <a:r>
              <a:rPr lang="de-DE" sz="2200" err="1">
                <a:effectLst/>
                <a:ea typeface="Calibri" panose="020F0502020204030204" pitchFamily="34" charset="0"/>
              </a:rPr>
              <a:t>poder</a:t>
            </a:r>
            <a:r>
              <a:rPr lang="de-DE" sz="2200">
                <a:effectLst/>
                <a:ea typeface="Calibri" panose="020F0502020204030204" pitchFamily="34" charset="0"/>
              </a:rPr>
              <a:t> de </a:t>
            </a:r>
            <a:r>
              <a:rPr lang="de-DE" sz="2200" err="1">
                <a:effectLst/>
                <a:ea typeface="Calibri" panose="020F0502020204030204" pitchFamily="34" charset="0"/>
              </a:rPr>
              <a:t>impacto</a:t>
            </a:r>
            <a:r>
              <a:rPr lang="de-DE" sz="2200">
                <a:effectLst/>
                <a:ea typeface="Calibri" panose="020F0502020204030204" pitchFamily="34" charset="0"/>
              </a:rPr>
              <a:t> es </a:t>
            </a:r>
            <a:r>
              <a:rPr lang="de-DE" sz="2200" err="1">
                <a:effectLst/>
                <a:ea typeface="Calibri" panose="020F0502020204030204" pitchFamily="34" charset="0"/>
              </a:rPr>
              <a:t>como</a:t>
            </a:r>
            <a:r>
              <a:rPr lang="de-DE" sz="2200">
                <a:effectLst/>
                <a:ea typeface="Calibri" panose="020F0502020204030204" pitchFamily="34" charset="0"/>
              </a:rPr>
              <a:t> los </a:t>
            </a:r>
            <a:r>
              <a:rPr lang="de-DE" sz="2200" err="1">
                <a:effectLst/>
                <a:ea typeface="Calibri" panose="020F0502020204030204" pitchFamily="34" charset="0"/>
              </a:rPr>
              <a:t>cinco</a:t>
            </a:r>
            <a:r>
              <a:rPr lang="de-DE" sz="2200">
                <a:effectLst/>
                <a:ea typeface="Calibri" panose="020F0502020204030204" pitchFamily="34" charset="0"/>
              </a:rPr>
              <a:t> </a:t>
            </a:r>
            <a:r>
              <a:rPr lang="de-DE" sz="2200" err="1">
                <a:effectLst/>
                <a:ea typeface="Calibri" panose="020F0502020204030204" pitchFamily="34" charset="0"/>
              </a:rPr>
              <a:t>tonos</a:t>
            </a:r>
            <a:r>
              <a:rPr lang="de-DE" sz="2200">
                <a:effectLst/>
                <a:ea typeface="Calibri" panose="020F0502020204030204" pitchFamily="34" charset="0"/>
              </a:rPr>
              <a:t>, </a:t>
            </a:r>
            <a:r>
              <a:rPr lang="de-DE" sz="2200" err="1">
                <a:effectLst/>
                <a:ea typeface="Calibri" panose="020F0502020204030204" pitchFamily="34" charset="0"/>
              </a:rPr>
              <a:t>colores</a:t>
            </a:r>
            <a:r>
              <a:rPr lang="de-DE" sz="2200">
                <a:effectLst/>
                <a:ea typeface="Calibri" panose="020F0502020204030204" pitchFamily="34" charset="0"/>
              </a:rPr>
              <a:t> y </a:t>
            </a:r>
            <a:r>
              <a:rPr lang="de-DE" sz="2200" err="1">
                <a:effectLst/>
                <a:ea typeface="Calibri" panose="020F0502020204030204" pitchFamily="34" charset="0"/>
              </a:rPr>
              <a:t>sabores</a:t>
            </a:r>
            <a:r>
              <a:rPr lang="de-DE" sz="2200">
                <a:effectLst/>
                <a:ea typeface="Calibri" panose="020F0502020204030204" pitchFamily="34" charset="0"/>
              </a:rPr>
              <a:t>: en </a:t>
            </a:r>
            <a:r>
              <a:rPr lang="de-DE" sz="2200" err="1">
                <a:effectLst/>
                <a:ea typeface="Calibri" panose="020F0502020204030204" pitchFamily="34" charset="0"/>
              </a:rPr>
              <a:t>sus</a:t>
            </a:r>
            <a:r>
              <a:rPr lang="de-DE" sz="2200">
                <a:effectLst/>
                <a:ea typeface="Calibri" panose="020F0502020204030204" pitchFamily="34" charset="0"/>
              </a:rPr>
              <a:t> </a:t>
            </a:r>
            <a:r>
              <a:rPr lang="de-DE" sz="2200" err="1">
                <a:effectLst/>
                <a:ea typeface="Calibri" panose="020F0502020204030204" pitchFamily="34" charset="0"/>
              </a:rPr>
              <a:t>modulaciones</a:t>
            </a:r>
            <a:r>
              <a:rPr lang="de-DE" sz="2200">
                <a:effectLst/>
                <a:ea typeface="Calibri" panose="020F0502020204030204" pitchFamily="34" charset="0"/>
              </a:rPr>
              <a:t>, </a:t>
            </a:r>
            <a:r>
              <a:rPr lang="de-DE" sz="2200" err="1">
                <a:effectLst/>
                <a:ea typeface="Calibri" panose="020F0502020204030204" pitchFamily="34" charset="0"/>
              </a:rPr>
              <a:t>matices</a:t>
            </a:r>
            <a:r>
              <a:rPr lang="de-DE" sz="2200">
                <a:effectLst/>
                <a:ea typeface="Calibri" panose="020F0502020204030204" pitchFamily="34" charset="0"/>
              </a:rPr>
              <a:t> y </a:t>
            </a:r>
            <a:r>
              <a:rPr lang="de-DE" sz="2200" err="1">
                <a:effectLst/>
                <a:ea typeface="Calibri" panose="020F0502020204030204" pitchFamily="34" charset="0"/>
              </a:rPr>
              <a:t>variaciones</a:t>
            </a:r>
            <a:r>
              <a:rPr lang="de-DE" sz="2200">
                <a:effectLst/>
                <a:ea typeface="Calibri" panose="020F0502020204030204" pitchFamily="34" charset="0"/>
              </a:rPr>
              <a:t>, </a:t>
            </a:r>
            <a:r>
              <a:rPr lang="de-DE" sz="2200" err="1">
                <a:effectLst/>
                <a:ea typeface="Calibri" panose="020F0502020204030204" pitchFamily="34" charset="0"/>
              </a:rPr>
              <a:t>son</a:t>
            </a:r>
            <a:r>
              <a:rPr lang="de-DE" sz="2200">
                <a:effectLst/>
                <a:ea typeface="Calibri" panose="020F0502020204030204" pitchFamily="34" charset="0"/>
              </a:rPr>
              <a:t> tan </a:t>
            </a:r>
            <a:r>
              <a:rPr lang="de-DE" sz="2200" err="1">
                <a:effectLst/>
                <a:ea typeface="Calibri" panose="020F0502020204030204" pitchFamily="34" charset="0"/>
              </a:rPr>
              <a:t>ilimitados</a:t>
            </a:r>
            <a:r>
              <a:rPr lang="de-DE" sz="2200">
                <a:effectLst/>
                <a:ea typeface="Calibri" panose="020F0502020204030204" pitchFamily="34" charset="0"/>
              </a:rPr>
              <a:t> </a:t>
            </a:r>
            <a:r>
              <a:rPr lang="de-DE" sz="2200" err="1">
                <a:effectLst/>
                <a:ea typeface="Calibri" panose="020F0502020204030204" pitchFamily="34" charset="0"/>
              </a:rPr>
              <a:t>como</a:t>
            </a:r>
            <a:r>
              <a:rPr lang="de-DE" sz="2200">
                <a:effectLst/>
                <a:ea typeface="Calibri" panose="020F0502020204030204" pitchFamily="34" charset="0"/>
              </a:rPr>
              <a:t> las </a:t>
            </a:r>
            <a:r>
              <a:rPr lang="de-DE" sz="2200" err="1">
                <a:effectLst/>
                <a:ea typeface="Calibri" panose="020F0502020204030204" pitchFamily="34" charset="0"/>
              </a:rPr>
              <a:t>posibilidades</a:t>
            </a:r>
            <a:r>
              <a:rPr lang="de-DE" sz="2200">
                <a:effectLst/>
                <a:ea typeface="Calibri" panose="020F0502020204030204" pitchFamily="34" charset="0"/>
              </a:rPr>
              <a:t> de </a:t>
            </a:r>
            <a:r>
              <a:rPr lang="de-DE" sz="2200" err="1">
                <a:effectLst/>
                <a:ea typeface="Calibri" panose="020F0502020204030204" pitchFamily="34" charset="0"/>
              </a:rPr>
              <a:t>interacción</a:t>
            </a:r>
            <a:r>
              <a:rPr lang="de-DE" sz="2200">
                <a:effectLst/>
                <a:ea typeface="Calibri" panose="020F0502020204030204" pitchFamily="34" charset="0"/>
              </a:rPr>
              <a:t> entre las </a:t>
            </a:r>
            <a:r>
              <a:rPr lang="de-DE" sz="2200" err="1">
                <a:effectLst/>
                <a:ea typeface="Calibri" panose="020F0502020204030204" pitchFamily="34" charset="0"/>
              </a:rPr>
              <a:t>maniobras</a:t>
            </a:r>
            <a:r>
              <a:rPr lang="de-DE" sz="2200">
                <a:effectLst/>
                <a:ea typeface="Calibri" panose="020F0502020204030204" pitchFamily="34" charset="0"/>
              </a:rPr>
              <a:t> </a:t>
            </a:r>
            <a:r>
              <a:rPr lang="de-DE" sz="2200" err="1">
                <a:effectLst/>
                <a:ea typeface="Calibri" panose="020F0502020204030204" pitchFamily="34" charset="0"/>
              </a:rPr>
              <a:t>sorprendentes</a:t>
            </a:r>
            <a:r>
              <a:rPr lang="de-DE" sz="2200">
                <a:effectLst/>
                <a:ea typeface="Calibri" panose="020F0502020204030204" pitchFamily="34" charset="0"/>
              </a:rPr>
              <a:t> y </a:t>
            </a:r>
            <a:r>
              <a:rPr lang="de-DE" sz="2200" err="1">
                <a:effectLst/>
                <a:ea typeface="Calibri" panose="020F0502020204030204" pitchFamily="34" charset="0"/>
              </a:rPr>
              <a:t>regulares</a:t>
            </a:r>
            <a:r>
              <a:rPr lang="de-DE" sz="2200">
                <a:effectLst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s-MX" sz="2200"/>
              <a:t>Se debe fingir desorden para distraer a los adversarios.</a:t>
            </a:r>
            <a:endParaRPr lang="de-DE" sz="2200"/>
          </a:p>
          <a:p>
            <a:pPr>
              <a:lnSpc>
                <a:spcPct val="90000"/>
              </a:lnSpc>
            </a:pPr>
            <a:r>
              <a:rPr lang="es-MX" sz="2200"/>
              <a:t>Para conseguir despistar al enemigo, antes hay que planear un orden.</a:t>
            </a:r>
            <a:endParaRPr lang="es-CL" sz="2200"/>
          </a:p>
        </p:txBody>
      </p:sp>
      <p:pic>
        <p:nvPicPr>
          <p:cNvPr id="5" name="Imagen 4" descr="Un dibujo de un dragón&#10;&#10;Descripción generada automáticamente con confianza media">
            <a:extLst>
              <a:ext uri="{FF2B5EF4-FFF2-40B4-BE49-F238E27FC236}">
                <a16:creationId xmlns:a16="http://schemas.microsoft.com/office/drawing/2014/main" id="{98D7E783-33D4-4E57-9EC2-76ED29D2A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4" r="9840" b="-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4552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Imagen 4" descr="Un conjunto de letras blancas en fondo azul&#10;&#10;Descripción generada automáticamente con confianza media">
            <a:extLst>
              <a:ext uri="{FF2B5EF4-FFF2-40B4-BE49-F238E27FC236}">
                <a16:creationId xmlns:a16="http://schemas.microsoft.com/office/drawing/2014/main" id="{6A65B821-7623-4BC7-88A5-E9545354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5422" r="8743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33" name="Rectangle 13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5D1B47-DFF0-4233-9ECF-FF5C36B4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Capítulo 6: Lo lleno y lo vacío</a:t>
            </a:r>
          </a:p>
        </p:txBody>
      </p: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30BFCE-27CF-4520-94CB-A204C0DA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El comandante capaz va tranquilamente al campo de batalla y espera allí al enemigo. </a:t>
            </a:r>
          </a:p>
          <a:p>
            <a:r>
              <a:rPr lang="es-MX">
                <a:solidFill>
                  <a:schemeClr val="tx1"/>
                </a:solidFill>
              </a:rPr>
              <a:t>En la guerra hay que ser sutil, discreto y silencioso</a:t>
            </a:r>
            <a:r>
              <a:rPr lang="de-DE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>
                <a:solidFill>
                  <a:schemeClr val="tx1"/>
                </a:solidFill>
              </a:rPr>
              <a:t>Se puede comparar con el agua: al igual que el agua se adapta al terreno, el ejército, siempre cambiante, se adapta al enemigo. Evita la alturas, se esfuerza por las profundidades y empuja hacia el vacío en lugar de la plenitud.</a:t>
            </a:r>
            <a:endParaRPr lang="es-CL">
              <a:solidFill>
                <a:schemeClr val="tx1"/>
              </a:solidFill>
            </a:endParaRP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79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74220-212E-4CB0-A90B-8820F4CD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Capítulo 7: La batalla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66E00-4DC8-464F-8678-83EDB71C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Las reglas del compromiso militar son las siguientes: </a:t>
            </a:r>
          </a:p>
          <a:p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atacar cuando el oponente está en un nivel mas al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p.e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cerro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Nunca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enfrentes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él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colina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tus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espaldas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sigas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pretende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huir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Evite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luchar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las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tropas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élite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muerdan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anzuelo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enemigo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impida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ningún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ejército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se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retire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Deja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salida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abierta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ella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cuando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tengas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rodeada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hostigues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al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enemigo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en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extrema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dificultad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L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BF58DB-524E-4CA9-94F5-45FF27EE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6340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35A62B-C9D9-426E-9994-BBDBAC3A3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78"/>
            <a:ext cx="5891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441B03-1262-424B-8CF9-4FEA3E7F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78"/>
            <a:ext cx="5891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534B35E-D5C6-47EE-8696-A0EE9E1A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hostigues al enemigo en extrema dificultad.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 descr="Un grupo de personas en caballo&#10;&#10;Descripción generada automáticamente">
            <a:extLst>
              <a:ext uri="{FF2B5EF4-FFF2-40B4-BE49-F238E27FC236}">
                <a16:creationId xmlns:a16="http://schemas.microsoft.com/office/drawing/2014/main" id="{C5D48E79-B712-4051-8E14-89381BA1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69" y="3429000"/>
            <a:ext cx="3518828" cy="21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27BC2-0CD6-412C-977B-4D40536A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Capítulo 8: Vicisitudes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235D7-FD60-4336-90F6-6C925746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>
                <a:effectLst/>
                <a:ea typeface="Calibri" panose="020F0502020204030204" pitchFamily="34" charset="0"/>
              </a:rPr>
              <a:t>Cinco características pueden llevar a un comandante a su perdición:</a:t>
            </a:r>
          </a:p>
          <a:p>
            <a:r>
              <a:rPr lang="es-CL" dirty="0">
                <a:effectLst/>
                <a:ea typeface="Calibri" panose="020F0502020204030204" pitchFamily="34" charset="0"/>
              </a:rPr>
              <a:t>1) Si busca la muerte, sus oponentes lo tendrán fácil. </a:t>
            </a:r>
          </a:p>
          <a:p>
            <a:r>
              <a:rPr lang="es-CL" dirty="0">
                <a:effectLst/>
                <a:ea typeface="Calibri" panose="020F0502020204030204" pitchFamily="34" charset="0"/>
              </a:rPr>
              <a:t>2) Si busca la vida, será capturado. </a:t>
            </a:r>
          </a:p>
          <a:p>
            <a:r>
              <a:rPr lang="es-CL" dirty="0">
                <a:effectLst/>
                <a:ea typeface="Calibri" panose="020F0502020204030204" pitchFamily="34" charset="0"/>
              </a:rPr>
              <a:t>3)Si reacciona de forma descontrolada, será provocado. </a:t>
            </a:r>
          </a:p>
          <a:p>
            <a:r>
              <a:rPr lang="es-CL" dirty="0">
                <a:effectLst/>
                <a:ea typeface="Calibri" panose="020F0502020204030204" pitchFamily="34" charset="0"/>
              </a:rPr>
              <a:t>4) Si insiste en el honor personal, será insultado. </a:t>
            </a:r>
          </a:p>
          <a:p>
            <a:r>
              <a:rPr lang="es-CL" dirty="0">
                <a:effectLst/>
                <a:ea typeface="Calibri" panose="020F0502020204030204" pitchFamily="34" charset="0"/>
              </a:rPr>
              <a:t>5) Si ama al pueblo, estará plagado de escrúpulos.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904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216DE-32B6-4BC3-9C45-F5CBECF2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Capítulo 9: La marcha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49D38-4D47-4B33-B400-528FBCD5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"Quienes no son plenamente conscientes de los perjuicios de una operación militar tampoco pueden comprender plenamente los beneficios de dicha operación".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dirty="0"/>
              <a:t>A medida que el ejército se mueve por nuevos escenarios, es importante tener en cuenta las situaciones que se presentan y saber interpretar bien las intenciones de los adversarios.</a:t>
            </a:r>
          </a:p>
          <a:p>
            <a:r>
              <a:rPr lang="es-MX" dirty="0"/>
              <a:t>Si el enemigo se acerca con palabras humildes puede que esté tramando algo. Nunca hay que confiar en el adversario aunque proponga una tregua.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376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15BB73-340B-4CAD-96DC-A7D49678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262626"/>
                </a:solidFill>
              </a:rPr>
              <a:t>Capítulo 10: La naturaleza del terreno</a:t>
            </a:r>
          </a:p>
        </p:txBody>
      </p:sp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Marcador de contenido 2">
            <a:extLst>
              <a:ext uri="{FF2B5EF4-FFF2-40B4-BE49-F238E27FC236}">
                <a16:creationId xmlns:a16="http://schemas.microsoft.com/office/drawing/2014/main" id="{B2217233-73A6-729B-ADEB-4E03CC10F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35259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21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6ED123-8E10-49EE-8140-C8937F96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262626"/>
                </a:solidFill>
              </a:rPr>
              <a:t>Capítulo 11: </a:t>
            </a:r>
            <a:r>
              <a:rPr lang="es-CL">
                <a:solidFill>
                  <a:srgbClr val="262626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Los nueve tipos de terreno</a:t>
            </a:r>
            <a:br>
              <a:rPr lang="es-CL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>
              <a:solidFill>
                <a:srgbClr val="262626"/>
              </a:solidFill>
            </a:endParaRPr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Marcador de contenido 2">
            <a:extLst>
              <a:ext uri="{FF2B5EF4-FFF2-40B4-BE49-F238E27FC236}">
                <a16:creationId xmlns:a16="http://schemas.microsoft.com/office/drawing/2014/main" id="{83E4E26B-E578-A36C-414A-7B5479CDB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75250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10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265A5-F4A4-44CC-8075-E693C256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Capítulo 12: El ataque con fuego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DD4C0-6E6F-4351-9461-E3D3C256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Cinco tipos de ataques que hay mediante el fuego:</a:t>
            </a:r>
          </a:p>
          <a:p>
            <a:pPr>
              <a:buFont typeface="+mj-lt"/>
              <a:buAutoNum type="arabicPeriod"/>
            </a:pPr>
            <a:r>
              <a:rPr lang="es-MX" dirty="0"/>
              <a:t>Personas.</a:t>
            </a:r>
          </a:p>
          <a:p>
            <a:pPr>
              <a:buFont typeface="+mj-lt"/>
              <a:buAutoNum type="arabicPeriod"/>
            </a:pPr>
            <a:r>
              <a:rPr lang="es-MX" dirty="0"/>
              <a:t>Suministros.</a:t>
            </a:r>
          </a:p>
          <a:p>
            <a:pPr>
              <a:buFont typeface="+mj-lt"/>
              <a:buAutoNum type="arabicPeriod"/>
            </a:pPr>
            <a:r>
              <a:rPr lang="es-MX" dirty="0"/>
              <a:t>El equipo.</a:t>
            </a:r>
          </a:p>
          <a:p>
            <a:pPr>
              <a:buFont typeface="+mj-lt"/>
              <a:buAutoNum type="arabicPeriod"/>
            </a:pPr>
            <a:r>
              <a:rPr lang="es-MX" dirty="0"/>
              <a:t>Almacenes.</a:t>
            </a:r>
          </a:p>
          <a:p>
            <a:pPr>
              <a:buFont typeface="+mj-lt"/>
              <a:buAutoNum type="arabicPeriod"/>
            </a:pPr>
            <a:r>
              <a:rPr lang="es-MX" dirty="0"/>
              <a:t>Armas.</a:t>
            </a:r>
          </a:p>
          <a:p>
            <a:endParaRPr lang="es-CL" dirty="0"/>
          </a:p>
        </p:txBody>
      </p:sp>
      <p:pic>
        <p:nvPicPr>
          <p:cNvPr id="5" name="Imagen 4" descr="Imagen que contiene exterior, camioneta, hombre, viejo&#10;&#10;Descripción generada automáticamente">
            <a:extLst>
              <a:ext uri="{FF2B5EF4-FFF2-40B4-BE49-F238E27FC236}">
                <a16:creationId xmlns:a16="http://schemas.microsoft.com/office/drawing/2014/main" id="{3BB8DD0E-66E3-4F1E-B59D-E0D2E3E6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048349"/>
            <a:ext cx="4340103" cy="30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3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B89BD-79E2-422D-ABFD-D3E6FDC2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dirty="0"/>
              <a:t>Capítulo 13: El uso de espías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B6120-87D1-4BF1-BEFD-32A957B2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s-MX" dirty="0"/>
              <a:t>El uso del espionaje hace a un gobernante brillante o a un general sabio. También, esta práctica es esencial durante las operaciones militares.</a:t>
            </a:r>
          </a:p>
          <a:p>
            <a:r>
              <a:rPr lang="es-MX" dirty="0" err="1"/>
              <a:t>Sunzi</a:t>
            </a:r>
            <a:r>
              <a:rPr lang="es-MX" dirty="0"/>
              <a:t> distingue cinco tipos de espías: nativo, el interno, el doble agente, el liquidable y el flotante.</a:t>
            </a:r>
            <a:endParaRPr lang="es-CL" dirty="0"/>
          </a:p>
        </p:txBody>
      </p:sp>
      <p:pic>
        <p:nvPicPr>
          <p:cNvPr id="7" name="Imagen 6" descr="Imagen que contiene hombre, montar a caballo, mujer, saltar&#10;&#10;Descripción generada automáticamente">
            <a:extLst>
              <a:ext uri="{FF2B5EF4-FFF2-40B4-BE49-F238E27FC236}">
                <a16:creationId xmlns:a16="http://schemas.microsoft.com/office/drawing/2014/main" id="{7D178F83-DE1C-472C-A19D-03E6FF7A0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2" r="28434" b="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8630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1AFE2-5163-4D22-9C87-497CA513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 que se trata el libro</a:t>
            </a:r>
          </a:p>
        </p:txBody>
      </p:sp>
      <p:pic>
        <p:nvPicPr>
          <p:cNvPr id="5" name="Marcador de contenido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9879ABB-CC48-4EFD-9B51-A6B65BF3E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3644" y="2634681"/>
            <a:ext cx="1944712" cy="3241187"/>
          </a:xfrm>
        </p:spPr>
      </p:pic>
    </p:spTree>
    <p:extLst>
      <p:ext uri="{BB962C8B-B14F-4D97-AF65-F5344CB8AC3E}">
        <p14:creationId xmlns:p14="http://schemas.microsoft.com/office/powerpoint/2010/main" val="191164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C934-BDF3-49A4-8D26-6110B0F9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s-CL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Enfoques interpretativos</a:t>
            </a:r>
            <a:br>
              <a:rPr lang="es-C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2800" dirty="0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737FEC82-76C1-4E23-91C7-19153F0E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99" y="2887003"/>
            <a:ext cx="3758013" cy="265879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A62795-5178-41D2-90E1-9BAF479C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200" dirty="0" err="1">
                <a:effectLst/>
                <a:ea typeface="Calibri" panose="020F0502020204030204" pitchFamily="34" charset="0"/>
              </a:rPr>
              <a:t>Sunzi</a:t>
            </a:r>
            <a:r>
              <a:rPr lang="es-CL" sz="2200" dirty="0">
                <a:effectLst/>
                <a:ea typeface="Calibri" panose="020F0502020204030204" pitchFamily="34" charset="0"/>
              </a:rPr>
              <a:t> ha sido considerado erróneamente como un </a:t>
            </a:r>
            <a:r>
              <a:rPr lang="es-CL" sz="2200" u="sng" dirty="0">
                <a:effectLst/>
                <a:ea typeface="Calibri" panose="020F0502020204030204" pitchFamily="34" charset="0"/>
              </a:rPr>
              <a:t>pacifista</a:t>
            </a:r>
            <a:r>
              <a:rPr lang="es-C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s-CL" sz="2200" dirty="0" err="1">
                <a:effectLst/>
                <a:ea typeface="Calibri" panose="020F0502020204030204" pitchFamily="34" charset="0"/>
              </a:rPr>
              <a:t>Sunzi</a:t>
            </a:r>
            <a:r>
              <a:rPr lang="es-CL" sz="2200" dirty="0">
                <a:effectLst/>
                <a:ea typeface="Calibri" panose="020F0502020204030204" pitchFamily="34" charset="0"/>
              </a:rPr>
              <a:t> veía la guerra como un desafío intelectual; siempre dio prioridad a las consideraciones tácticas.</a:t>
            </a:r>
          </a:p>
          <a:p>
            <a:pPr>
              <a:lnSpc>
                <a:spcPct val="90000"/>
              </a:lnSpc>
            </a:pPr>
            <a:r>
              <a:rPr lang="es-CL" sz="2200" dirty="0">
                <a:effectLst/>
                <a:ea typeface="Calibri" panose="020F0502020204030204" pitchFamily="34" charset="0"/>
              </a:rPr>
              <a:t>El </a:t>
            </a:r>
            <a:r>
              <a:rPr lang="es-CL" sz="2200" u="sng" dirty="0">
                <a:effectLst/>
                <a:ea typeface="Calibri" panose="020F0502020204030204" pitchFamily="34" charset="0"/>
              </a:rPr>
              <a:t>pragmatismo triunfa sobre la moral</a:t>
            </a:r>
            <a:r>
              <a:rPr lang="es-CL" sz="2200" dirty="0">
                <a:effectLst/>
                <a:ea typeface="Calibri" panose="020F0502020204030204" pitchFamily="34" charset="0"/>
              </a:rPr>
              <a:t>:</a:t>
            </a:r>
            <a:r>
              <a:rPr lang="es-CL" sz="2200" dirty="0">
                <a:ea typeface="Calibri" panose="020F0502020204030204" pitchFamily="34" charset="0"/>
              </a:rPr>
              <a:t> </a:t>
            </a:r>
            <a:r>
              <a:rPr lang="es-CL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 basa en una clara compensación entre beneficio y daño. Lo que cuenta es la ganancia de poder. No hay lugar para las consideraciones morales, las virtudes caballerescas, la venganza o la expiación.</a:t>
            </a:r>
            <a:endParaRPr lang="es-C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8353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9BBB1-F443-4A36-8010-A1E63321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CFE93-7110-4B50-ACEA-D4C221B94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>
                <a:effectLst/>
                <a:ea typeface="Calibri" panose="020F0502020204030204" pitchFamily="34" charset="0"/>
              </a:rPr>
              <a:t>La obra está comprometida con la </a:t>
            </a:r>
            <a:r>
              <a:rPr lang="es-CL" u="sng" dirty="0">
                <a:effectLst/>
                <a:ea typeface="Calibri" panose="020F0502020204030204" pitchFamily="34" charset="0"/>
              </a:rPr>
              <a:t>cosmovisión</a:t>
            </a:r>
            <a:r>
              <a:rPr lang="es-CL" b="1" u="sng" dirty="0">
                <a:effectLst/>
                <a:ea typeface="Calibri" panose="020F0502020204030204" pitchFamily="34" charset="0"/>
              </a:rPr>
              <a:t> </a:t>
            </a:r>
            <a:r>
              <a:rPr lang="es-CL" u="sng" dirty="0">
                <a:effectLst/>
                <a:ea typeface="Calibri" panose="020F0502020204030204" pitchFamily="34" charset="0"/>
              </a:rPr>
              <a:t>taoísta</a:t>
            </a:r>
            <a:r>
              <a:rPr lang="es-CL" b="1" dirty="0">
                <a:effectLst/>
                <a:ea typeface="Calibri" panose="020F0502020204030204" pitchFamily="34" charset="0"/>
              </a:rPr>
              <a:t>. </a:t>
            </a:r>
            <a:r>
              <a:rPr lang="es-CL" dirty="0">
                <a:effectLst/>
                <a:ea typeface="Calibri" panose="020F0502020204030204" pitchFamily="34" charset="0"/>
              </a:rPr>
              <a:t>Al igual que el yin y el yang, los opuestos no se excluyen, sino que se complementan: sin vacío no hay plenitud, sin orden no hay caos, sin vida no hay muerte.</a:t>
            </a:r>
          </a:p>
          <a:p>
            <a:r>
              <a:rPr lang="es-CL" u="sng" dirty="0">
                <a:effectLst/>
                <a:ea typeface="Calibri" panose="020F0502020204030204" pitchFamily="34" charset="0"/>
              </a:rPr>
              <a:t>Las leyes físicas de la naturaleza </a:t>
            </a:r>
            <a:r>
              <a:rPr lang="es-CL" dirty="0">
                <a:effectLst/>
                <a:ea typeface="Calibri" panose="020F0502020204030204" pitchFamily="34" charset="0"/>
              </a:rPr>
              <a:t>se aplican repetidamente a la estrategia militar.</a:t>
            </a:r>
          </a:p>
          <a:p>
            <a:r>
              <a:rPr lang="es-CL" dirty="0">
                <a:effectLst/>
                <a:ea typeface="Calibri" panose="020F0502020204030204" pitchFamily="34" charset="0"/>
              </a:rPr>
              <a:t>El que se conoce a sí mismo y al enemigo tiene la victoria en el bolsillo: </a:t>
            </a:r>
            <a:r>
              <a:rPr lang="es-CL" dirty="0" err="1">
                <a:effectLst/>
                <a:ea typeface="Calibri" panose="020F0502020204030204" pitchFamily="34" charset="0"/>
              </a:rPr>
              <a:t>Sunzi</a:t>
            </a:r>
            <a:r>
              <a:rPr lang="es-CL" dirty="0">
                <a:effectLst/>
                <a:ea typeface="Calibri" panose="020F0502020204030204" pitchFamily="34" charset="0"/>
              </a:rPr>
              <a:t> reduce el éxito y el fracaso a fórmulas calculables</a:t>
            </a:r>
            <a:r>
              <a:rPr lang="es-CL" dirty="0">
                <a:ea typeface="Calibri" panose="020F0502020204030204" pitchFamily="34" charset="0"/>
              </a:rPr>
              <a:t>. </a:t>
            </a:r>
            <a:r>
              <a:rPr lang="es-C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Las investigaciones modernas sobre el comportamiento arrojan </a:t>
            </a:r>
            <a:r>
              <a:rPr lang="es-CL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dudas justificadas sobre la tesis de la intemporalidad</a:t>
            </a:r>
            <a:r>
              <a:rPr lang="es-C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y la validez universal de esta escritura militar de casi 2500 años de antigüedad.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5607F9C-63FA-4761-B13F-BAD81E07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40" y="744186"/>
            <a:ext cx="1677280" cy="16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C6BE8AC-2CA6-46D3-B54D-CB35CDB67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5452" r="1" b="21206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91FF08-F0A9-4E14-B391-79EB9FB6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Resumen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C18A7-8125-4B35-B069-0F04D7F6B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El libro sienta su bases en el engaño como arma poderosa para vencer la guerra.</a:t>
            </a:r>
          </a:p>
          <a:p>
            <a:r>
              <a:rPr lang="es-MX">
                <a:solidFill>
                  <a:schemeClr val="tx1"/>
                </a:solidFill>
              </a:rPr>
              <a:t>Hoy en día sus indicaciones son aplicadas en los más diversos campos de la actividad humana</a:t>
            </a:r>
            <a:r>
              <a:rPr lang="es-CL">
                <a:solidFill>
                  <a:schemeClr val="tx1"/>
                </a:solidFill>
              </a:rPr>
              <a:t>: </a:t>
            </a:r>
            <a:r>
              <a:rPr lang="es-MX">
                <a:solidFill>
                  <a:schemeClr val="tx1"/>
                </a:solidFill>
              </a:rPr>
              <a:t>la política, la diplomacia, los negocios, la gestión de conflictos, los deportes y la vida cotidiana.</a:t>
            </a:r>
            <a:endParaRPr lang="es-CL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74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F03B-BDE6-4AB2-9880-98EEE358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70C80-23DD-41ED-9051-A1A6D504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El arte del engaño</a:t>
            </a:r>
          </a:p>
          <a:p>
            <a:r>
              <a:rPr lang="es-CL" b="1" dirty="0"/>
              <a:t>Vencer sin luchar</a:t>
            </a:r>
          </a:p>
          <a:p>
            <a:r>
              <a:rPr lang="es-MX" b="1" dirty="0"/>
              <a:t>Conócete a ti mismo y a tu enemigo</a:t>
            </a:r>
          </a:p>
          <a:p>
            <a:r>
              <a:rPr lang="es-MX" b="1" dirty="0"/>
              <a:t>La planificación de la estrategia</a:t>
            </a:r>
          </a:p>
          <a:p>
            <a:r>
              <a:rPr lang="es-MX" b="1" dirty="0"/>
              <a:t>La posición y la organización</a:t>
            </a:r>
          </a:p>
          <a:p>
            <a:r>
              <a:rPr lang="es-CL" b="1" dirty="0"/>
              <a:t>El liderazgo</a:t>
            </a:r>
          </a:p>
          <a:p>
            <a:endParaRPr lang="es-CL" dirty="0"/>
          </a:p>
        </p:txBody>
      </p:sp>
      <p:pic>
        <p:nvPicPr>
          <p:cNvPr id="5" name="Imagen 4" descr="Imagen que contiene edificio, firmar, lado, alimentos&#10;&#10;Descripción generada automáticamente">
            <a:extLst>
              <a:ext uri="{FF2B5EF4-FFF2-40B4-BE49-F238E27FC236}">
                <a16:creationId xmlns:a16="http://schemas.microsoft.com/office/drawing/2014/main" id="{FFB73AEF-B784-4ABF-8EA2-7C4C3C2E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57" y="31448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9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2C2ED51-AFF9-4083-AED9-6C7148A34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8EBE021-820B-42E2-B7AB-F776C110F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3902AC-82B4-4F0F-8304-0C6678E51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B47FEAB-FDDD-49B9-BD43-B2BEFFFA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B240D75-C496-4F2C-99B9-6064580E8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96E017-D73E-49FF-A5FA-F2558169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176374-4642-4098-9024-38A891D8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64" name="Rectangle 63">
              <a:extLst>
                <a:ext uri="{FF2B5EF4-FFF2-40B4-BE49-F238E27FC236}">
                  <a16:creationId xmlns:a16="http://schemas.microsoft.com/office/drawing/2014/main" id="{D65B9001-9901-4B86-8DD5-DFDEA25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BD208A-E0BB-4902-B9FE-8D3E066F5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70EF11F-239A-4532-B248-6A7CCBE126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E97CDBA-734A-44DC-80E3-58C32A2D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B367CDD-B057-4D6C-9ECB-76E9295638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1A9076E-E7CD-462C-99AD-748BBE434B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64C435-4F5E-46E9-9B80-817FFFC8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 </a:t>
            </a:r>
          </a:p>
        </p:txBody>
      </p:sp>
      <p:sp>
        <p:nvSpPr>
          <p:cNvPr id="35" name="Content Placeholder 12">
            <a:extLst>
              <a:ext uri="{FF2B5EF4-FFF2-40B4-BE49-F238E27FC236}">
                <a16:creationId xmlns:a16="http://schemas.microsoft.com/office/drawing/2014/main" id="{FAAEB0D3-1A83-A230-0026-DB698498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1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9E57479-5E59-4EB5-9D79-0550898FF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B448D3A-2E50-4AC0-85F9-E3770C9CAA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92" r="-4" b="9022"/>
          <a:stretch/>
        </p:blipFill>
        <p:spPr>
          <a:xfrm>
            <a:off x="1776503" y="1257341"/>
            <a:ext cx="2765517" cy="2798064"/>
          </a:xfrm>
          <a:prstGeom prst="rect">
            <a:avLst/>
          </a:prstGeom>
        </p:spPr>
      </p:pic>
      <p:pic>
        <p:nvPicPr>
          <p:cNvPr id="5" name="Marcador de contenido 4" descr="Calendario&#10;&#10;Descripción generada automáticamente">
            <a:extLst>
              <a:ext uri="{FF2B5EF4-FFF2-40B4-BE49-F238E27FC236}">
                <a16:creationId xmlns:a16="http://schemas.microsoft.com/office/drawing/2014/main" id="{52F057BC-2F0C-4F9F-A8AE-DCABE62622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98" b="-2"/>
          <a:stretch/>
        </p:blipFill>
        <p:spPr>
          <a:xfrm>
            <a:off x="4705162" y="1257342"/>
            <a:ext cx="2770067" cy="2798064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89829A81-7423-4AF3-80A3-AF665A5F87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565" r="4" b="4"/>
          <a:stretch/>
        </p:blipFill>
        <p:spPr>
          <a:xfrm>
            <a:off x="7638370" y="1257341"/>
            <a:ext cx="2770068" cy="2798064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C1C79B-2465-4230-8570-199AACE4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F374B21-CF56-4A0B-B9D3-0647604C0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58C164-F6F7-44A6-843C-9E281F18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E09E1DDF-3ED0-4B8E-8036-3855EC1DF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709783-676F-476B-B79D-01C0B4D6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2539ED2-8BF1-48B2-A0D0-6F0E50AAE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1CB504-AEC1-4B6D-8FF7-FF126CE7E3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0713A35-ECCB-455D-A6AB-9A8579F40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CF8A0A7-B60A-429A-9079-6178C2224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E42158C-CEFC-490C-8DE7-54743C0B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es-CL" dirty="0"/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A0905E-E684-4E35-B05C-0EB2537CC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976495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BF66865-5F51-4D32-AB38-14013DC13B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" b="-1"/>
          <a:stretch/>
        </p:blipFill>
        <p:spPr>
          <a:xfrm>
            <a:off x="1142180" y="1302320"/>
            <a:ext cx="2508652" cy="250922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660903D-8BBD-4866-BF1E-7C20C6236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DC207A7D-48FD-482F-8894-645657B32A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267" r="9" b="2943"/>
          <a:stretch/>
        </p:blipFill>
        <p:spPr>
          <a:xfrm>
            <a:off x="3893147" y="1254050"/>
            <a:ext cx="2021427" cy="151193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A772DA-8DE7-4F72-894F-DDB8D459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C5FBF-4AC4-4F8C-958F-C7939BE35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6"/>
            <a:ext cx="2494212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A90F4D59-5511-4DBA-80B0-2C2322AFE6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595" b="22022"/>
          <a:stretch/>
        </p:blipFill>
        <p:spPr>
          <a:xfrm>
            <a:off x="6193030" y="1949118"/>
            <a:ext cx="5159058" cy="3424740"/>
          </a:xfrm>
          <a:prstGeom prst="rect">
            <a:avLst/>
          </a:prstGeom>
        </p:spPr>
      </p:pic>
      <p:pic>
        <p:nvPicPr>
          <p:cNvPr id="9" name="Imagen 8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53A7387B-343A-4049-8995-96C10EB06E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54" r="21991"/>
          <a:stretch/>
        </p:blipFill>
        <p:spPr>
          <a:xfrm>
            <a:off x="3910152" y="2919155"/>
            <a:ext cx="1996622" cy="265868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C7B2C0-A2B4-0B81-81DC-70870587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98" y="2556932"/>
            <a:ext cx="4752626" cy="3318936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774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C0635-DF35-1695-1C0B-A01C9230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Ejemplo: Capitulo 5: el poder de impacto</a:t>
            </a:r>
          </a:p>
        </p:txBody>
      </p:sp>
      <p:pic>
        <p:nvPicPr>
          <p:cNvPr id="5" name="Marcador de contenido 4" descr="Un par de personas sonriendo&#10;&#10;Descripción generada automáticamente">
            <a:extLst>
              <a:ext uri="{FF2B5EF4-FFF2-40B4-BE49-F238E27FC236}">
                <a16:creationId xmlns:a16="http://schemas.microsoft.com/office/drawing/2014/main" id="{BF833144-85B9-EC08-1CB5-5DF43B58E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</p:spPr>
      </p:pic>
    </p:spTree>
    <p:extLst>
      <p:ext uri="{BB962C8B-B14F-4D97-AF65-F5344CB8AC3E}">
        <p14:creationId xmlns:p14="http://schemas.microsoft.com/office/powerpoint/2010/main" val="285810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73F35-BE76-BBF3-425B-054FB98C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5" name="Marcador de contenido 4" descr="Un par de jóvenes sonriendo&#10;&#10;Descripción generada automáticamente">
            <a:extLst>
              <a:ext uri="{FF2B5EF4-FFF2-40B4-BE49-F238E27FC236}">
                <a16:creationId xmlns:a16="http://schemas.microsoft.com/office/drawing/2014/main" id="{C5A78F15-9112-C5E7-F6D3-295FAD2C7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</p:spPr>
      </p:pic>
    </p:spTree>
    <p:extLst>
      <p:ext uri="{BB962C8B-B14F-4D97-AF65-F5344CB8AC3E}">
        <p14:creationId xmlns:p14="http://schemas.microsoft.com/office/powerpoint/2010/main" val="86726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A059C-1426-A61D-A9C2-3C6E9449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5" name="Marcador de contenido 4" descr="Un par de personas sonriendo&#10;&#10;Descripción generada automáticamente">
            <a:extLst>
              <a:ext uri="{FF2B5EF4-FFF2-40B4-BE49-F238E27FC236}">
                <a16:creationId xmlns:a16="http://schemas.microsoft.com/office/drawing/2014/main" id="{2183D06C-A852-74BB-8CA6-7035B067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</p:spPr>
      </p:pic>
    </p:spTree>
    <p:extLst>
      <p:ext uri="{BB962C8B-B14F-4D97-AF65-F5344CB8AC3E}">
        <p14:creationId xmlns:p14="http://schemas.microsoft.com/office/powerpoint/2010/main" val="3678523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6776A-568C-46DF-9A3F-B0499B96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s-CL" sz="3700">
                <a:solidFill>
                  <a:srgbClr val="262626"/>
                </a:solidFill>
              </a:rPr>
              <a:t>Formas de negociación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1270CDB-F043-49BF-9DCB-E7F7A7065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763623"/>
              </p:ext>
            </p:extLst>
          </p:nvPr>
        </p:nvGraphicFramePr>
        <p:xfrm>
          <a:off x="5254388" y="609600"/>
          <a:ext cx="6451474" cy="594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516">
                  <a:extLst>
                    <a:ext uri="{9D8B030D-6E8A-4147-A177-3AD203B41FA5}">
                      <a16:colId xmlns:a16="http://schemas.microsoft.com/office/drawing/2014/main" val="1053249123"/>
                    </a:ext>
                  </a:extLst>
                </a:gridCol>
                <a:gridCol w="3725958">
                  <a:extLst>
                    <a:ext uri="{9D8B030D-6E8A-4147-A177-3AD203B41FA5}">
                      <a16:colId xmlns:a16="http://schemas.microsoft.com/office/drawing/2014/main" val="3803679671"/>
                    </a:ext>
                  </a:extLst>
                </a:gridCol>
              </a:tblGrid>
              <a:tr h="1046772"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r>
                        <a:rPr lang="es-MX" sz="1600" dirty="0"/>
                        <a:t>Occidental</a:t>
                      </a:r>
                      <a:endParaRPr lang="es-CL" sz="1600" dirty="0"/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endParaRPr lang="es-CL" sz="1400" dirty="0"/>
                    </a:p>
                    <a:p>
                      <a:r>
                        <a:rPr lang="es-CL" sz="1600" dirty="0"/>
                        <a:t>Oriental (chino)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685218256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Individualista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Colectivista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569080993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Igualitario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Jerárquico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2428808786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Orientado por la información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Orientado por las relaciones humanas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1534025457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Divide los contratos en parte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Ve los contratos como un todo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1048810859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Secuencial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Circular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1335542171"/>
                  </a:ext>
                </a:extLst>
              </a:tr>
              <a:tr h="753447">
                <a:tc>
                  <a:txBody>
                    <a:bodyPr/>
                    <a:lstStyle/>
                    <a:p>
                      <a:r>
                        <a:rPr lang="es-CL" sz="1400"/>
                        <a:t>Busca la verdad</a:t>
                      </a:r>
                    </a:p>
                    <a:p>
                      <a:endParaRPr lang="es-CL" sz="1400"/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Busca el acuerdo y la armonía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2658914554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Cultura de los argumentos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Cultura del regateo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735641208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Reuniones rápidas y cortas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Proceso negociador largo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3075548231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Informales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/>
                        <a:t>Formales y protocolarias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3531495071"/>
                  </a:ext>
                </a:extLst>
              </a:tr>
              <a:tr h="460123">
                <a:tc>
                  <a:txBody>
                    <a:bodyPr/>
                    <a:lstStyle/>
                    <a:p>
                      <a:r>
                        <a:rPr lang="es-CL" sz="1400"/>
                        <a:t>Llamadas telefónicas frías</a:t>
                      </a:r>
                    </a:p>
                  </a:txBody>
                  <a:tcPr marL="71529" marR="71529" marT="35765" marB="35765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Utilización de intermediarios</a:t>
                      </a:r>
                    </a:p>
                  </a:txBody>
                  <a:tcPr marL="71529" marR="71529" marT="35765" marB="35765"/>
                </a:tc>
                <a:extLst>
                  <a:ext uri="{0D108BD9-81ED-4DB2-BD59-A6C34878D82A}">
                    <a16:rowId xmlns:a16="http://schemas.microsoft.com/office/drawing/2014/main" val="330341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03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5242F46-44F8-4342-B9E8-EE7F12238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4A7E86C9-ED60-4C5D-A2A9-FE8F57BA2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F7DC815-6309-4D76-BF6A-0DB0FC2FD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9E8B85F-DE93-4024-8985-E88F7FF94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47F1B91-DDBF-4F27-A7E8-CAC915768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85A9CFD-ABF6-4084-B39C-9645802D8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5DE103F0-C961-4D09-A669-2118E4346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D04CDF1-D42F-4AD5-B9D8-C537C50F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es-CL" sz="4000" dirty="0"/>
              <a:t> </a:t>
            </a:r>
          </a:p>
        </p:txBody>
      </p: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BA14C6F3-F2F8-4C32-8024-3A5E0F77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C8A52-73E7-4704-950C-CC973A57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es-CL" sz="2000" dirty="0"/>
              <a:t>Se dice:</a:t>
            </a:r>
          </a:p>
          <a:p>
            <a:r>
              <a:rPr lang="de-DE" sz="2000" dirty="0" err="1">
                <a:effectLst/>
                <a:ea typeface="Calibri" panose="020F0502020204030204" pitchFamily="34" charset="0"/>
              </a:rPr>
              <a:t>que</a:t>
            </a:r>
            <a:r>
              <a:rPr lang="de-DE" sz="2000" dirty="0">
                <a:effectLst/>
                <a:ea typeface="Calibri" panose="020F0502020204030204" pitchFamily="34" charset="0"/>
              </a:rPr>
              <a:t> Napoleón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llevaba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el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libro</a:t>
            </a:r>
            <a:r>
              <a:rPr lang="de-DE" sz="2000" dirty="0">
                <a:effectLst/>
                <a:ea typeface="Calibri" panose="020F0502020204030204" pitchFamily="34" charset="0"/>
              </a:rPr>
              <a:t> en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su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equipaje</a:t>
            </a:r>
            <a:r>
              <a:rPr lang="de-DE" sz="2000" dirty="0">
                <a:effectLst/>
                <a:ea typeface="Calibri" panose="020F0502020204030204" pitchFamily="34" charset="0"/>
              </a:rPr>
              <a:t> de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campaña</a:t>
            </a:r>
            <a:r>
              <a:rPr lang="de-DE" sz="2000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de-DE" sz="2000" dirty="0" err="1">
                <a:effectLst/>
                <a:ea typeface="Calibri" panose="020F0502020204030204" pitchFamily="34" charset="0"/>
              </a:rPr>
              <a:t>que</a:t>
            </a:r>
            <a:r>
              <a:rPr lang="de-DE" sz="2000" dirty="0">
                <a:effectLst/>
                <a:ea typeface="Calibri" panose="020F0502020204030204" pitchFamily="34" charset="0"/>
              </a:rPr>
              <a:t> Henry Kissinger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quedó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profundamente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impresionado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por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él</a:t>
            </a:r>
            <a:r>
              <a:rPr lang="de-DE" sz="2000" dirty="0">
                <a:ea typeface="Calibri" panose="020F0502020204030204" pitchFamily="34" charset="0"/>
              </a:rPr>
              <a:t>.</a:t>
            </a:r>
          </a:p>
          <a:p>
            <a:r>
              <a:rPr lang="de-DE" sz="2000" dirty="0" err="1">
                <a:effectLst/>
                <a:ea typeface="Calibri" panose="020F0502020204030204" pitchFamily="34" charset="0"/>
              </a:rPr>
              <a:t>que</a:t>
            </a:r>
            <a:r>
              <a:rPr lang="de-DE" sz="2000" dirty="0">
                <a:effectLst/>
                <a:ea typeface="Calibri" panose="020F0502020204030204" pitchFamily="34" charset="0"/>
              </a:rPr>
              <a:t> los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oficiales</a:t>
            </a:r>
            <a:r>
              <a:rPr lang="de-DE" sz="2000" dirty="0">
                <a:effectLst/>
                <a:ea typeface="Calibri" panose="020F0502020204030204" pitchFamily="34" charset="0"/>
              </a:rPr>
              <a:t> del Vietcong se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lo</a:t>
            </a:r>
            <a:r>
              <a:rPr lang="de-DE" sz="2000" dirty="0">
                <a:effectLst/>
                <a:ea typeface="Calibri" panose="020F0502020204030204" pitchFamily="34" charset="0"/>
              </a:rPr>
              <a:t>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aprendieron</a:t>
            </a:r>
            <a:r>
              <a:rPr lang="de-DE" sz="2000" dirty="0">
                <a:effectLst/>
                <a:ea typeface="Calibri" panose="020F0502020204030204" pitchFamily="34" charset="0"/>
              </a:rPr>
              <a:t> de memoria.</a:t>
            </a:r>
            <a:endParaRPr lang="es-CL" sz="2000" dirty="0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53C6423B-7358-4BAF-B8FA-A12AE179C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1087821"/>
            <a:ext cx="2488529" cy="222788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75AA8B49-1598-4916-8C5C-FB75D529A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00" y="1644190"/>
            <a:ext cx="2156354" cy="1126694"/>
          </a:xfrm>
          <a:prstGeom prst="rect">
            <a:avLst/>
          </a:prstGeom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09DF6A22-4D77-40A1-BA27-113286111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1087821"/>
            <a:ext cx="2240567" cy="222609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8EA53109-258B-4C94-9145-C5ED1D35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522" y="1261241"/>
            <a:ext cx="1334277" cy="18925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04480DF-4D15-473A-A21F-9EF92000D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3486394"/>
            <a:ext cx="2488529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15D925E-23E7-42EA-B7AC-0069A4335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090" y="3649717"/>
            <a:ext cx="1978573" cy="19785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86083DE-B166-48F9-AF57-D62FFD05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3486394"/>
            <a:ext cx="2240567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B836261-79F7-48EF-BD1C-0C800057B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1311" y="3649717"/>
            <a:ext cx="1320698" cy="19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2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B4297-C0E8-4182-8015-A1AA91D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EC6CA84-9EC5-40A6-89B0-4DD09B9F2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15361"/>
              </p:ext>
            </p:extLst>
          </p:nvPr>
        </p:nvGraphicFramePr>
        <p:xfrm>
          <a:off x="1806703" y="2486844"/>
          <a:ext cx="8587588" cy="350262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4418999">
                  <a:extLst>
                    <a:ext uri="{9D8B030D-6E8A-4147-A177-3AD203B41FA5}">
                      <a16:colId xmlns:a16="http://schemas.microsoft.com/office/drawing/2014/main" val="1721020194"/>
                    </a:ext>
                  </a:extLst>
                </a:gridCol>
                <a:gridCol w="4168589">
                  <a:extLst>
                    <a:ext uri="{9D8B030D-6E8A-4147-A177-3AD203B41FA5}">
                      <a16:colId xmlns:a16="http://schemas.microsoft.com/office/drawing/2014/main" val="466573114"/>
                    </a:ext>
                  </a:extLst>
                </a:gridCol>
              </a:tblGrid>
              <a:tr h="753226">
                <a:tc>
                  <a:txBody>
                    <a:bodyPr/>
                    <a:lstStyle/>
                    <a:p>
                      <a:r>
                        <a:rPr lang="es-CL" sz="3200" b="1" cap="none" spc="0">
                          <a:solidFill>
                            <a:schemeClr val="tx1"/>
                          </a:solidFill>
                        </a:rPr>
                        <a:t>Lo que mas importa</a:t>
                      </a:r>
                    </a:p>
                  </a:txBody>
                  <a:tcPr marL="127804" marR="182577" marT="36515" marB="27386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32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7804" marR="182577" marT="36515" marB="27386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97092"/>
                  </a:ext>
                </a:extLst>
              </a:tr>
              <a:tr h="647879">
                <a:tc>
                  <a:txBody>
                    <a:bodyPr/>
                    <a:lstStyle/>
                    <a:p>
                      <a:r>
                        <a:rPr lang="es-CL" sz="2400" cap="none" spc="0">
                          <a:solidFill>
                            <a:schemeClr val="tx1"/>
                          </a:solidFill>
                        </a:rPr>
                        <a:t>Chinos</a:t>
                      </a:r>
                    </a:p>
                  </a:txBody>
                  <a:tcPr marL="127804" marR="182577" marT="36515" marB="27386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cap="none" spc="0">
                          <a:solidFill>
                            <a:schemeClr val="tx1"/>
                          </a:solidFill>
                        </a:rPr>
                        <a:t>Occidental</a:t>
                      </a:r>
                    </a:p>
                  </a:txBody>
                  <a:tcPr marL="127804" marR="182577" marT="36515" marB="2738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31201"/>
                  </a:ext>
                </a:extLst>
              </a:tr>
              <a:tr h="647879">
                <a:tc>
                  <a:txBody>
                    <a:bodyPr/>
                    <a:lstStyle/>
                    <a:p>
                      <a:r>
                        <a:rPr lang="es-CL" sz="2400" cap="none" spc="0" dirty="0">
                          <a:solidFill>
                            <a:schemeClr val="tx1"/>
                          </a:solidFill>
                        </a:rPr>
                        <a:t>1. Relaciones personales</a:t>
                      </a:r>
                    </a:p>
                  </a:txBody>
                  <a:tcPr marL="127804" marR="182577" marT="36515" marB="27386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cap="none" spc="0">
                          <a:solidFill>
                            <a:schemeClr val="tx1"/>
                          </a:solidFill>
                        </a:rPr>
                        <a:t>1. Atributos del producto</a:t>
                      </a:r>
                    </a:p>
                  </a:txBody>
                  <a:tcPr marL="127804" marR="182577" marT="36515" marB="2738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03332"/>
                  </a:ext>
                </a:extLst>
              </a:tr>
              <a:tr h="647879">
                <a:tc>
                  <a:txBody>
                    <a:bodyPr/>
                    <a:lstStyle/>
                    <a:p>
                      <a:r>
                        <a:rPr lang="es-CL" sz="2400" cap="none" spc="0" dirty="0">
                          <a:solidFill>
                            <a:schemeClr val="tx1"/>
                          </a:solidFill>
                        </a:rPr>
                        <a:t>2. Atributos del producto</a:t>
                      </a:r>
                    </a:p>
                  </a:txBody>
                  <a:tcPr marL="127804" marR="182577" marT="36515" marB="27386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cap="none" spc="0">
                          <a:solidFill>
                            <a:schemeClr val="tx1"/>
                          </a:solidFill>
                        </a:rPr>
                        <a:t>2. Consideraciones legales</a:t>
                      </a:r>
                    </a:p>
                  </a:txBody>
                  <a:tcPr marL="127804" marR="182577" marT="36515" marB="2738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04298"/>
                  </a:ext>
                </a:extLst>
              </a:tr>
              <a:tr h="647879">
                <a:tc>
                  <a:txBody>
                    <a:bodyPr/>
                    <a:lstStyle/>
                    <a:p>
                      <a:r>
                        <a:rPr lang="es-CL" sz="2400" cap="none" spc="0">
                          <a:solidFill>
                            <a:schemeClr val="tx1"/>
                          </a:solidFill>
                        </a:rPr>
                        <a:t>3. Consideraciones legales</a:t>
                      </a:r>
                    </a:p>
                  </a:txBody>
                  <a:tcPr marL="127804" marR="182577" marT="36515" marB="273866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cap="none" spc="0" dirty="0">
                          <a:solidFill>
                            <a:schemeClr val="tx1"/>
                          </a:solidFill>
                        </a:rPr>
                        <a:t>3. Relaciones personales</a:t>
                      </a:r>
                    </a:p>
                  </a:txBody>
                  <a:tcPr marL="127804" marR="182577" marT="36515" marB="2738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0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54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57A42-50E5-41DE-BF3B-31293398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7781120-21BC-4502-BA2F-CCCCB1A8A4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122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Gracias por su atención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pPr marL="0" indent="0" algn="ctr">
              <a:buNone/>
            </a:pPr>
            <a:endParaRPr lang="es-ES_tradnl" sz="3800" b="1" dirty="0"/>
          </a:p>
          <a:p>
            <a:pPr marL="0" indent="0" algn="ctr">
              <a:buNone/>
            </a:pPr>
            <a:r>
              <a:rPr lang="es-ES_tradnl" sz="3800" b="1" dirty="0"/>
              <a:t>victoria.lueckel@pucv.cl</a:t>
            </a:r>
            <a:endParaRPr lang="es-ES_tradnl" sz="38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6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1">
            <a:extLst>
              <a:ext uri="{FF2B5EF4-FFF2-40B4-BE49-F238E27FC236}">
                <a16:creationId xmlns:a16="http://schemas.microsoft.com/office/drawing/2014/main" id="{3F374B21-CF56-4A0B-B9D3-0647604C0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6B58C164-F6F7-44A6-843C-9E281F18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E09E1DDF-3ED0-4B8E-8036-3855EC1DF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709783-676F-476B-B79D-01C0B4D6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2539ED2-8BF1-48B2-A0D0-6F0E50AAE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1CB504-AEC1-4B6D-8FF7-FF126CE7E3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0713A35-ECCB-455D-A6AB-9A8579F40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8" name="Picture 19">
                <a:extLst>
                  <a:ext uri="{FF2B5EF4-FFF2-40B4-BE49-F238E27FC236}">
                    <a16:creationId xmlns:a16="http://schemas.microsoft.com/office/drawing/2014/main" id="{3CF8A0A7-B60A-429A-9079-6178C2224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1F0576F-CA06-4D71-AA80-C44ECB98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es-CL" dirty="0"/>
              <a:t> </a:t>
            </a: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FCA0905E-E684-4E35-B05C-0EB2537CC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976495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id="{52BC874D-0CE5-4DB2-83D1-CDB51F7F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70" r="4" b="37070"/>
          <a:stretch/>
        </p:blipFill>
        <p:spPr>
          <a:xfrm>
            <a:off x="1247209" y="1254050"/>
            <a:ext cx="2508652" cy="2509223"/>
          </a:xfrm>
          <a:prstGeom prst="rect">
            <a:avLst/>
          </a:prstGeom>
        </p:spPr>
      </p:pic>
      <p:sp>
        <p:nvSpPr>
          <p:cNvPr id="40" name="Rectangle 23">
            <a:extLst>
              <a:ext uri="{FF2B5EF4-FFF2-40B4-BE49-F238E27FC236}">
                <a16:creationId xmlns:a16="http://schemas.microsoft.com/office/drawing/2014/main" id="{D660903D-8BBD-4866-BF1E-7C20C6236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25">
            <a:extLst>
              <a:ext uri="{FF2B5EF4-FFF2-40B4-BE49-F238E27FC236}">
                <a16:creationId xmlns:a16="http://schemas.microsoft.com/office/drawing/2014/main" id="{A6A772DA-8DE7-4F72-894F-DDB8D4594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7">
            <a:extLst>
              <a:ext uri="{FF2B5EF4-FFF2-40B4-BE49-F238E27FC236}">
                <a16:creationId xmlns:a16="http://schemas.microsoft.com/office/drawing/2014/main" id="{47CC5FBF-4AC4-4F8C-958F-C7939BE35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6"/>
            <a:ext cx="2494212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CDD494D-1A47-415D-B4CD-00C8B8795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1" r="-5" b="4025"/>
          <a:stretch/>
        </p:blipFill>
        <p:spPr>
          <a:xfrm>
            <a:off x="3910152" y="2919155"/>
            <a:ext cx="1996622" cy="26586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9B350-BA54-4E61-A40F-33EC20C0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98" y="2556932"/>
            <a:ext cx="4752626" cy="3318936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ea typeface="Calibri" panose="020F0502020204030204" pitchFamily="34" charset="0"/>
              </a:rPr>
              <a:t>Es </a:t>
            </a:r>
            <a:r>
              <a:rPr lang="de-DE" dirty="0" err="1">
                <a:effectLst/>
                <a:ea typeface="Calibri" panose="020F0502020204030204" pitchFamily="34" charset="0"/>
              </a:rPr>
              <a:t>una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lectura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obligatoria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para</a:t>
            </a:r>
            <a:r>
              <a:rPr lang="de-DE" dirty="0">
                <a:effectLst/>
                <a:ea typeface="Calibri" panose="020F0502020204030204" pitchFamily="34" charset="0"/>
              </a:rPr>
              <a:t> los </a:t>
            </a:r>
            <a:r>
              <a:rPr lang="de-DE" dirty="0" err="1">
                <a:effectLst/>
                <a:ea typeface="Calibri" panose="020F0502020204030204" pitchFamily="34" charset="0"/>
              </a:rPr>
              <a:t>directivos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japoneses</a:t>
            </a:r>
            <a:r>
              <a:rPr lang="de-DE" dirty="0">
                <a:effectLst/>
                <a:ea typeface="Calibri" panose="020F0502020204030204" pitchFamily="34" charset="0"/>
              </a:rPr>
              <a:t>, los </a:t>
            </a:r>
            <a:r>
              <a:rPr lang="de-DE" dirty="0" err="1">
                <a:effectLst/>
                <a:ea typeface="Calibri" panose="020F0502020204030204" pitchFamily="34" charset="0"/>
              </a:rPr>
              <a:t>empleados</a:t>
            </a:r>
            <a:r>
              <a:rPr lang="de-DE" dirty="0">
                <a:effectLst/>
                <a:ea typeface="Calibri" panose="020F0502020204030204" pitchFamily="34" charset="0"/>
              </a:rPr>
              <a:t> de la CIA e </a:t>
            </a:r>
            <a:r>
              <a:rPr lang="de-DE" dirty="0" err="1">
                <a:effectLst/>
                <a:ea typeface="Calibri" panose="020F0502020204030204" pitchFamily="34" charset="0"/>
              </a:rPr>
              <a:t>incluso</a:t>
            </a:r>
            <a:r>
              <a:rPr lang="de-DE" dirty="0">
                <a:effectLst/>
                <a:ea typeface="Calibri" panose="020F0502020204030204" pitchFamily="34" charset="0"/>
              </a:rPr>
              <a:t> los </a:t>
            </a:r>
            <a:r>
              <a:rPr lang="de-DE" dirty="0" err="1">
                <a:effectLst/>
                <a:ea typeface="Calibri" panose="020F0502020204030204" pitchFamily="34" charset="0"/>
              </a:rPr>
              <a:t>futbolistas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profesionales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brasileños</a:t>
            </a:r>
            <a:r>
              <a:rPr lang="de-DE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de-DE" dirty="0">
                <a:effectLst/>
                <a:ea typeface="Calibri" panose="020F0502020204030204" pitchFamily="34" charset="0"/>
              </a:rPr>
              <a:t>Los </a:t>
            </a:r>
            <a:r>
              <a:rPr lang="de-DE" dirty="0" err="1">
                <a:effectLst/>
                <a:ea typeface="Calibri" panose="020F0502020204030204" pitchFamily="34" charset="0"/>
              </a:rPr>
              <a:t>aforismos</a:t>
            </a:r>
            <a:r>
              <a:rPr lang="de-DE" dirty="0">
                <a:effectLst/>
                <a:ea typeface="Calibri" panose="020F0502020204030204" pitchFamily="34" charset="0"/>
              </a:rPr>
              <a:t> del </a:t>
            </a:r>
            <a:r>
              <a:rPr lang="de-DE" dirty="0" err="1">
                <a:effectLst/>
                <a:ea typeface="Calibri" panose="020F0502020204030204" pitchFamily="34" charset="0"/>
              </a:rPr>
              <a:t>estratega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militar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chino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Sunzi</a:t>
            </a:r>
            <a:r>
              <a:rPr lang="de-DE" dirty="0">
                <a:effectLst/>
                <a:ea typeface="Calibri" panose="020F0502020204030204" pitchFamily="34" charset="0"/>
              </a:rPr>
              <a:t>, de 2500 </a:t>
            </a:r>
            <a:r>
              <a:rPr lang="de-DE" dirty="0" err="1">
                <a:effectLst/>
                <a:ea typeface="Calibri" panose="020F0502020204030204" pitchFamily="34" charset="0"/>
              </a:rPr>
              <a:t>años</a:t>
            </a:r>
            <a:r>
              <a:rPr lang="de-DE" dirty="0">
                <a:effectLst/>
                <a:ea typeface="Calibri" panose="020F0502020204030204" pitchFamily="34" charset="0"/>
              </a:rPr>
              <a:t> de </a:t>
            </a:r>
            <a:r>
              <a:rPr lang="de-DE" dirty="0" err="1">
                <a:effectLst/>
                <a:ea typeface="Calibri" panose="020F0502020204030204" pitchFamily="34" charset="0"/>
              </a:rPr>
              <a:t>antigüedad</a:t>
            </a:r>
            <a:r>
              <a:rPr lang="de-DE" dirty="0">
                <a:effectLst/>
                <a:ea typeface="Calibri" panose="020F0502020204030204" pitchFamily="34" charset="0"/>
              </a:rPr>
              <a:t>, </a:t>
            </a:r>
            <a:r>
              <a:rPr lang="de-DE" dirty="0" err="1">
                <a:effectLst/>
                <a:ea typeface="Calibri" panose="020F0502020204030204" pitchFamily="34" charset="0"/>
              </a:rPr>
              <a:t>son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más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populares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que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nunca</a:t>
            </a:r>
            <a:r>
              <a:rPr lang="de-DE" dirty="0">
                <a:ea typeface="Calibri" panose="020F0502020204030204" pitchFamily="34" charset="0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249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5911D-BA88-44F4-8088-207C028E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Contenido</a:t>
            </a:r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7AA8C0F9-E993-B7CA-59EE-11634E8741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910353B-6FCD-4649-9822-DD4A7D08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6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1D2059-A39B-4937-B61F-A889FF6F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uso inteligente de las ventajas del terreno y el espionaje.</a:t>
            </a: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2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2D37BD-B9C5-454B-9A0B-CC7C81AD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Los 13 capítulos del libro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1695E-25BC-485C-9079-3377B86A7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El libro esta </a:t>
            </a:r>
            <a:r>
              <a:rPr lang="es-MX">
                <a:solidFill>
                  <a:schemeClr val="tx1"/>
                </a:solidFill>
              </a:rPr>
              <a:t>dividido en trece partes, cada una de las cuales da cuenta de los diversos aspectos y escenarios que pueden darse en un conflicto.</a:t>
            </a:r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7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8A4E5-ED59-4BEB-B324-D0817A82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CL" dirty="0"/>
              <a:t>Capítulo 1: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67191-53D5-42B5-BAA8-81F3775B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s-CL" dirty="0"/>
              <a:t>La evaluación del la situación</a:t>
            </a:r>
          </a:p>
          <a:p>
            <a:r>
              <a:rPr lang="de-DE" dirty="0">
                <a:effectLst/>
                <a:ea typeface="Calibri" panose="020F0502020204030204" pitchFamily="34" charset="0"/>
              </a:rPr>
              <a:t>La </a:t>
            </a:r>
            <a:r>
              <a:rPr lang="de-DE" dirty="0" err="1">
                <a:effectLst/>
                <a:ea typeface="Calibri" panose="020F0502020204030204" pitchFamily="34" charset="0"/>
              </a:rPr>
              <a:t>guerra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decide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sobre</a:t>
            </a:r>
            <a:r>
              <a:rPr lang="de-DE" dirty="0">
                <a:effectLst/>
                <a:ea typeface="Calibri" panose="020F0502020204030204" pitchFamily="34" charset="0"/>
              </a:rPr>
              <a:t> la </a:t>
            </a:r>
            <a:r>
              <a:rPr lang="de-DE" dirty="0" err="1">
                <a:effectLst/>
                <a:ea typeface="Calibri" panose="020F0502020204030204" pitchFamily="34" charset="0"/>
              </a:rPr>
              <a:t>vida</a:t>
            </a:r>
            <a:r>
              <a:rPr lang="de-DE" dirty="0">
                <a:effectLst/>
                <a:ea typeface="Calibri" panose="020F0502020204030204" pitchFamily="34" charset="0"/>
              </a:rPr>
              <a:t> y la </a:t>
            </a:r>
            <a:r>
              <a:rPr lang="de-DE" dirty="0" err="1">
                <a:effectLst/>
                <a:ea typeface="Calibri" panose="020F0502020204030204" pitchFamily="34" charset="0"/>
              </a:rPr>
              <a:t>muerte</a:t>
            </a:r>
            <a:r>
              <a:rPr lang="de-DE" dirty="0">
                <a:effectLst/>
                <a:ea typeface="Calibri" panose="020F0502020204030204" pitchFamily="34" charset="0"/>
              </a:rPr>
              <a:t>, </a:t>
            </a:r>
            <a:r>
              <a:rPr lang="de-DE" dirty="0" err="1">
                <a:effectLst/>
                <a:ea typeface="Calibri" panose="020F0502020204030204" pitchFamily="34" charset="0"/>
              </a:rPr>
              <a:t>tanto</a:t>
            </a:r>
            <a:r>
              <a:rPr lang="de-DE" dirty="0">
                <a:effectLst/>
                <a:ea typeface="Calibri" panose="020F0502020204030204" pitchFamily="34" charset="0"/>
              </a:rPr>
              <a:t> de </a:t>
            </a:r>
            <a:r>
              <a:rPr lang="de-DE" dirty="0" err="1">
                <a:effectLst/>
                <a:ea typeface="Calibri" panose="020F0502020204030204" pitchFamily="34" charset="0"/>
              </a:rPr>
              <a:t>individuos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como</a:t>
            </a:r>
            <a:r>
              <a:rPr lang="de-DE" dirty="0">
                <a:effectLst/>
                <a:ea typeface="Calibri" panose="020F0502020204030204" pitchFamily="34" charset="0"/>
              </a:rPr>
              <a:t> de </a:t>
            </a:r>
            <a:r>
              <a:rPr lang="de-DE" dirty="0" err="1">
                <a:effectLst/>
                <a:ea typeface="Calibri" panose="020F0502020204030204" pitchFamily="34" charset="0"/>
              </a:rPr>
              <a:t>estados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enteros</a:t>
            </a:r>
            <a:r>
              <a:rPr lang="de-DE" dirty="0">
                <a:effectLst/>
                <a:ea typeface="Calibri" panose="020F0502020204030204" pitchFamily="34" charset="0"/>
              </a:rPr>
              <a:t>. </a:t>
            </a:r>
            <a:r>
              <a:rPr lang="de-DE" dirty="0" err="1">
                <a:effectLst/>
                <a:ea typeface="Calibri" panose="020F0502020204030204" pitchFamily="34" charset="0"/>
              </a:rPr>
              <a:t>Por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lo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tanto</a:t>
            </a:r>
            <a:r>
              <a:rPr lang="de-DE" dirty="0">
                <a:effectLst/>
                <a:ea typeface="Calibri" panose="020F0502020204030204" pitchFamily="34" charset="0"/>
              </a:rPr>
              <a:t>, </a:t>
            </a:r>
            <a:r>
              <a:rPr lang="de-DE" dirty="0" err="1">
                <a:effectLst/>
                <a:ea typeface="Calibri" panose="020F0502020204030204" pitchFamily="34" charset="0"/>
              </a:rPr>
              <a:t>no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hay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que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dejar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nada</a:t>
            </a:r>
            <a:r>
              <a:rPr lang="de-DE" dirty="0">
                <a:effectLst/>
                <a:ea typeface="Calibri" panose="020F0502020204030204" pitchFamily="34" charset="0"/>
              </a:rPr>
              <a:t> al </a:t>
            </a:r>
            <a:r>
              <a:rPr lang="de-DE" dirty="0" err="1">
                <a:effectLst/>
                <a:ea typeface="Calibri" panose="020F0502020204030204" pitchFamily="34" charset="0"/>
              </a:rPr>
              <a:t>azar</a:t>
            </a:r>
            <a:r>
              <a:rPr lang="de-DE" dirty="0">
                <a:effectLst/>
                <a:ea typeface="Calibri" panose="020F0502020204030204" pitchFamily="34" charset="0"/>
              </a:rPr>
              <a:t>. </a:t>
            </a:r>
          </a:p>
          <a:p>
            <a:r>
              <a:rPr lang="de-DE" dirty="0"/>
              <a:t>Los 5 </a:t>
            </a:r>
            <a:r>
              <a:rPr lang="de-DE" dirty="0" err="1"/>
              <a:t>factores</a:t>
            </a:r>
            <a:r>
              <a:rPr lang="de-DE" dirty="0"/>
              <a:t> fundamentales: 1)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camino</a:t>
            </a:r>
            <a:r>
              <a:rPr lang="de-DE" dirty="0"/>
              <a:t>, 2) las </a:t>
            </a:r>
            <a:r>
              <a:rPr lang="de-DE" dirty="0" err="1"/>
              <a:t>condiciones</a:t>
            </a:r>
            <a:r>
              <a:rPr lang="de-DE" dirty="0"/>
              <a:t> </a:t>
            </a:r>
            <a:r>
              <a:rPr lang="es-CL" dirty="0"/>
              <a:t>meteorológicas, 3) el terreno, 4) la autoridad o mando, 5) la disciplina</a:t>
            </a:r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E5BA054-DDC2-4C17-B94E-AF37D8AAA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0" r="18554" b="-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2275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8166578C-4316-4C10-89C0-CBAD8BCB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2" name="Rectangle 10">
              <a:extLst>
                <a:ext uri="{FF2B5EF4-FFF2-40B4-BE49-F238E27FC236}">
                  <a16:creationId xmlns:a16="http://schemas.microsoft.com/office/drawing/2014/main" id="{67EAD6BE-6743-4E5D-B371-D6D422290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B5A21397-70AD-4B22-B332-41C5E2CA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76B637C-5B6A-4B3F-951A-42C0E88B5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CFCE98-3E90-4230-9F34-423CD9A73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B6E6422-6AEA-47B7-9770-5516483C4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432F8A4-33D0-4CE5-ACBF-F9BDA7C0A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5E3F46C-EF1D-4EB4-8B73-E573CD9F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s-CL" sz="2100" dirty="0">
                <a:latin typeface="+mn-lt"/>
              </a:rPr>
            </a:br>
            <a:r>
              <a:rPr lang="es-CL" sz="4000" dirty="0">
                <a:latin typeface="+mn-lt"/>
              </a:rPr>
              <a:t>Capítulo 2: </a:t>
            </a:r>
            <a:br>
              <a:rPr lang="es-CL" sz="4000" dirty="0">
                <a:latin typeface="+mn-lt"/>
              </a:rPr>
            </a:br>
            <a:r>
              <a:rPr lang="es-MX" sz="4000" dirty="0">
                <a:latin typeface="+mn-lt"/>
              </a:rPr>
              <a:t>La iniciación de las acciones</a:t>
            </a:r>
            <a:br>
              <a:rPr lang="es-MX" sz="2100" b="1" dirty="0"/>
            </a:br>
            <a:endParaRPr lang="es-CL" sz="2100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BC940E9A-BC73-4828-82AC-C6F5C978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en blanco y negr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FE8E5EB-0D7D-4BF5-836C-866E8462E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9" r="4055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62EBB388-E9A7-4AEA-BCD7-0922DECAF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00E3F-A3C1-4356-AA81-88F0DC40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ea typeface="Calibri" panose="020F0502020204030204" pitchFamily="34" charset="0"/>
              </a:rPr>
              <a:t>El </a:t>
            </a:r>
            <a:r>
              <a:rPr lang="de-DE" dirty="0" err="1">
                <a:effectLst/>
                <a:ea typeface="Calibri" panose="020F0502020204030204" pitchFamily="34" charset="0"/>
              </a:rPr>
              <a:t>objetivo</a:t>
            </a:r>
            <a:r>
              <a:rPr lang="de-DE" dirty="0">
                <a:effectLst/>
                <a:ea typeface="Calibri" panose="020F0502020204030204" pitchFamily="34" charset="0"/>
              </a:rPr>
              <a:t> final es </a:t>
            </a:r>
            <a:r>
              <a:rPr lang="de-DE" dirty="0" err="1">
                <a:effectLst/>
                <a:ea typeface="Calibri" panose="020F0502020204030204" pitchFamily="34" charset="0"/>
              </a:rPr>
              <a:t>una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victoria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rápida</a:t>
            </a:r>
            <a:r>
              <a:rPr lang="de-DE" dirty="0">
                <a:effectLst/>
                <a:ea typeface="Calibri" panose="020F0502020204030204" pitchFamily="34" charset="0"/>
              </a:rPr>
              <a:t>. </a:t>
            </a:r>
          </a:p>
          <a:p>
            <a:r>
              <a:rPr lang="de-DE" dirty="0">
                <a:effectLst/>
                <a:ea typeface="Calibri" panose="020F0502020204030204" pitchFamily="34" charset="0"/>
              </a:rPr>
              <a:t>Si </a:t>
            </a:r>
            <a:r>
              <a:rPr lang="de-DE" dirty="0" err="1">
                <a:effectLst/>
                <a:ea typeface="Calibri" panose="020F0502020204030204" pitchFamily="34" charset="0"/>
              </a:rPr>
              <a:t>una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guerra</a:t>
            </a:r>
            <a:r>
              <a:rPr lang="de-DE" dirty="0">
                <a:effectLst/>
                <a:ea typeface="Calibri" panose="020F0502020204030204" pitchFamily="34" charset="0"/>
              </a:rPr>
              <a:t> se </a:t>
            </a:r>
            <a:r>
              <a:rPr lang="de-DE" dirty="0" err="1">
                <a:effectLst/>
                <a:ea typeface="Calibri" panose="020F0502020204030204" pitchFamily="34" charset="0"/>
              </a:rPr>
              <a:t>prolonga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innecesariamente</a:t>
            </a:r>
            <a:r>
              <a:rPr lang="de-DE" dirty="0">
                <a:effectLst/>
                <a:ea typeface="Calibri" panose="020F0502020204030204" pitchFamily="34" charset="0"/>
              </a:rPr>
              <a:t>, los </a:t>
            </a:r>
            <a:r>
              <a:rPr lang="de-DE" dirty="0" err="1">
                <a:effectLst/>
                <a:ea typeface="Calibri" panose="020F0502020204030204" pitchFamily="34" charset="0"/>
              </a:rPr>
              <a:t>soldados</a:t>
            </a:r>
            <a:r>
              <a:rPr lang="de-DE" dirty="0">
                <a:effectLst/>
                <a:ea typeface="Calibri" panose="020F0502020204030204" pitchFamily="34" charset="0"/>
              </a:rPr>
              <a:t> se </a:t>
            </a:r>
            <a:r>
              <a:rPr lang="de-DE" dirty="0" err="1">
                <a:effectLst/>
                <a:ea typeface="Calibri" panose="020F0502020204030204" pitchFamily="34" charset="0"/>
              </a:rPr>
              <a:t>cansan</a:t>
            </a:r>
            <a:r>
              <a:rPr lang="de-DE" dirty="0">
                <a:effectLst/>
                <a:ea typeface="Calibri" panose="020F0502020204030204" pitchFamily="34" charset="0"/>
              </a:rPr>
              <a:t>, los </a:t>
            </a:r>
            <a:r>
              <a:rPr lang="de-DE" dirty="0" err="1">
                <a:effectLst/>
                <a:ea typeface="Calibri" panose="020F0502020204030204" pitchFamily="34" charset="0"/>
              </a:rPr>
              <a:t>recursos</a:t>
            </a:r>
            <a:r>
              <a:rPr lang="de-DE" dirty="0">
                <a:effectLst/>
                <a:ea typeface="Calibri" panose="020F0502020204030204" pitchFamily="34" charset="0"/>
              </a:rPr>
              <a:t> se </a:t>
            </a:r>
            <a:r>
              <a:rPr lang="de-DE" dirty="0" err="1">
                <a:effectLst/>
                <a:ea typeface="Calibri" panose="020F0502020204030204" pitchFamily="34" charset="0"/>
              </a:rPr>
              <a:t>agotan</a:t>
            </a:r>
            <a:r>
              <a:rPr lang="de-DE" dirty="0">
                <a:effectLst/>
                <a:ea typeface="Calibri" panose="020F0502020204030204" pitchFamily="34" charset="0"/>
              </a:rPr>
              <a:t> y </a:t>
            </a:r>
            <a:r>
              <a:rPr lang="de-DE" dirty="0" err="1">
                <a:effectLst/>
                <a:ea typeface="Calibri" panose="020F0502020204030204" pitchFamily="34" charset="0"/>
              </a:rPr>
              <a:t>el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malestar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interno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amenaza</a:t>
            </a:r>
            <a:r>
              <a:rPr lang="de-DE" dirty="0">
                <a:effectLst/>
                <a:ea typeface="Calibri" panose="020F0502020204030204" pitchFamily="34" charset="0"/>
              </a:rPr>
              <a:t>. </a:t>
            </a:r>
            <a:endParaRPr lang="de-DE" dirty="0">
              <a:ea typeface="Calibri" panose="020F0502020204030204" pitchFamily="34" charset="0"/>
            </a:endParaRPr>
          </a:p>
          <a:p>
            <a:r>
              <a:rPr lang="es-MX" dirty="0"/>
              <a:t>La estrategia del líder debe ser debilitar al enemigo y desproveerlo de alimentos para suministrárselos a los suyos.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43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A59DC-B917-4C9C-A093-83CFF1F7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Capítulo 3: Planificar el ataque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8FD014-D612-4C0A-913E-B242C20A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>
                <a:effectLst/>
                <a:ea typeface="Calibri" panose="020F0502020204030204" pitchFamily="34" charset="0"/>
              </a:rPr>
              <a:t>Conquistar un país entero es mejor que destruirlo. Someter a un ejército que está entero es más ventajoso que destruirlo.</a:t>
            </a:r>
          </a:p>
          <a:p>
            <a:r>
              <a:rPr lang="de-DE"/>
              <a:t>5 aspectos fundamentales para el exito: 1) el ataque, 2) la estrategia, 3) las alianzas, 4) el ejército, 5) las ciudades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7407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1497</TotalTime>
  <Words>1552</Words>
  <Application>Microsoft Office PowerPoint</Application>
  <PresentationFormat>Panorámica</PresentationFormat>
  <Paragraphs>164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Arial Unicode MS</vt:lpstr>
      <vt:lpstr>Calibri</vt:lpstr>
      <vt:lpstr>Garamond</vt:lpstr>
      <vt:lpstr>Orgánico</vt:lpstr>
      <vt:lpstr>  El arte de la guerra  Sunzi (2°parte) Sunzi bingfa  孙子兵法 </vt:lpstr>
      <vt:lpstr>De que se trata el libro</vt:lpstr>
      <vt:lpstr> </vt:lpstr>
      <vt:lpstr> </vt:lpstr>
      <vt:lpstr>Contenido</vt:lpstr>
      <vt:lpstr>Los 13 capítulos del libro</vt:lpstr>
      <vt:lpstr>Capítulo 1: Evaluación</vt:lpstr>
      <vt:lpstr> Capítulo 2:  La iniciación de las acciones </vt:lpstr>
      <vt:lpstr>Capítulo 3: Planificar el ataque</vt:lpstr>
      <vt:lpstr>Capítulo 4: La formación</vt:lpstr>
      <vt:lpstr>Capítulo 5: El poder del impacto </vt:lpstr>
      <vt:lpstr>Capítulo 6: Lo lleno y lo vacío</vt:lpstr>
      <vt:lpstr>Capítulo 7: La batalla</vt:lpstr>
      <vt:lpstr>Capítulo 8: Vicisitudes</vt:lpstr>
      <vt:lpstr>Capítulo 9: La marcha</vt:lpstr>
      <vt:lpstr>Capítulo 10: La naturaleza del terreno</vt:lpstr>
      <vt:lpstr>Capítulo 11: Los nueve tipos de terreno </vt:lpstr>
      <vt:lpstr>Capítulo 12: El ataque con fuego</vt:lpstr>
      <vt:lpstr>Capítulo 13: El uso de espías</vt:lpstr>
      <vt:lpstr> Enfoques interpretativos </vt:lpstr>
      <vt:lpstr> </vt:lpstr>
      <vt:lpstr>Resumen</vt:lpstr>
      <vt:lpstr> </vt:lpstr>
      <vt:lpstr> </vt:lpstr>
      <vt:lpstr> </vt:lpstr>
      <vt:lpstr>Ejemplo: Capitulo 5: el poder de impacto</vt:lpstr>
      <vt:lpstr> </vt:lpstr>
      <vt:lpstr> </vt:lpstr>
      <vt:lpstr>Formas de negociación</vt:lpstr>
      <vt:lpstr> </vt:lpstr>
      <vt:lpstr> 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El arte de la guerra  Sunzi (2°parte) Sunzi bingfa  孙子兵法 </dc:title>
  <dc:creator>Victoria Lueckel</dc:creator>
  <cp:lastModifiedBy>Victoria Lueckel</cp:lastModifiedBy>
  <cp:revision>1</cp:revision>
  <dcterms:created xsi:type="dcterms:W3CDTF">2022-04-14T23:16:41Z</dcterms:created>
  <dcterms:modified xsi:type="dcterms:W3CDTF">2022-05-31T13:58:04Z</dcterms:modified>
</cp:coreProperties>
</file>