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2be5ad3c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2be5ad3c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2be5ad3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2be5ad3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2be5ad3c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2be5ad3c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2be5ad3c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2be5ad3c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e40063b0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e40063b0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3800">
                <a:latin typeface="Roboto"/>
                <a:ea typeface="Roboto"/>
                <a:cs typeface="Roboto"/>
                <a:sym typeface="Roboto"/>
              </a:rPr>
              <a:t>Nombre del proyecto</a:t>
            </a:r>
            <a:endParaRPr sz="3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 title="LOGO 100 AÑOS PUCV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4275" y="269024"/>
            <a:ext cx="1979966" cy="6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3900" y="269025"/>
            <a:ext cx="1348335" cy="6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960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oboto"/>
                <a:ea typeface="Roboto"/>
                <a:cs typeface="Roboto"/>
                <a:sym typeface="Roboto"/>
              </a:rPr>
              <a:t>Objetivos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53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 title="LOGO 100 AÑOS PUCV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4275" y="269024"/>
            <a:ext cx="1979966" cy="6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3900" y="269025"/>
            <a:ext cx="1348335" cy="6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916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oboto"/>
                <a:ea typeface="Roboto"/>
                <a:cs typeface="Roboto"/>
                <a:sym typeface="Roboto"/>
              </a:rPr>
              <a:t>Investigadores (as) y roles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609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 title="LOGO 100 AÑOS PUCV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4275" y="269024"/>
            <a:ext cx="1979966" cy="6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3900" y="269025"/>
            <a:ext cx="1348335" cy="6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88716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oboto"/>
                <a:ea typeface="Roboto"/>
                <a:cs typeface="Roboto"/>
                <a:sym typeface="Roboto"/>
              </a:rPr>
              <a:t>Vínculos entre los investigadores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59461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6" title="LOGO 100 AÑOS PUCV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4275" y="269024"/>
            <a:ext cx="1979966" cy="6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3900" y="269025"/>
            <a:ext cx="1348335" cy="6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828208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oboto"/>
                <a:ea typeface="Roboto"/>
                <a:cs typeface="Roboto"/>
                <a:sym typeface="Roboto"/>
              </a:rPr>
              <a:t>Potencial de los equipos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53565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Google Shape;88;p17" title="LOGO 100 AÑOS PUCV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4275" y="269024"/>
            <a:ext cx="1979966" cy="6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3900" y="269025"/>
            <a:ext cx="1348335" cy="6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946111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oboto"/>
                <a:ea typeface="Roboto"/>
                <a:cs typeface="Roboto"/>
                <a:sym typeface="Roboto"/>
              </a:rPr>
              <a:t>Hitos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653561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6" name="Google Shape;96;p18" title="LOGO 100 AÑOS PUCV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4275" y="269024"/>
            <a:ext cx="1979966" cy="6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3900" y="269025"/>
            <a:ext cx="1348335" cy="6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